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8" r:id="rId2"/>
    <p:sldMasterId id="2147483692" r:id="rId3"/>
  </p:sldMasterIdLst>
  <p:notesMasterIdLst>
    <p:notesMasterId r:id="rId16"/>
  </p:notesMasterIdLst>
  <p:sldIdLst>
    <p:sldId id="256" r:id="rId4"/>
    <p:sldId id="258" r:id="rId5"/>
    <p:sldId id="330" r:id="rId6"/>
    <p:sldId id="327" r:id="rId7"/>
    <p:sldId id="328" r:id="rId8"/>
    <p:sldId id="329" r:id="rId9"/>
    <p:sldId id="261" r:id="rId10"/>
    <p:sldId id="332" r:id="rId11"/>
    <p:sldId id="331" r:id="rId12"/>
    <p:sldId id="333" r:id="rId13"/>
    <p:sldId id="334" r:id="rId14"/>
    <p:sldId id="32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" panose="020B0604020202020204" charset="0"/>
      <p:regular r:id="rId21"/>
      <p:bold r:id="rId22"/>
      <p:italic r:id="rId23"/>
      <p:boldItalic r:id="rId24"/>
    </p:embeddedFont>
    <p:embeddedFont>
      <p:font typeface="Libre Franklin" pitchFamily="2" charset="0"/>
      <p:regular r:id="rId25"/>
      <p:bold r:id="rId26"/>
      <p:italic r:id="rId27"/>
      <p:boldItalic r:id="rId28"/>
    </p:embeddedFont>
    <p:embeddedFont>
      <p:font typeface="Noto Sans Symbols" panose="020B0604020202020204" charset="0"/>
      <p:regular r:id="rId29"/>
      <p:bold r:id="rId30"/>
    </p:embeddedFont>
  </p:embeddedFontLst>
  <p:custDataLst>
    <p:tags r:id="rId3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jw5ifylb7RQT2Fh98LyZjqulV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16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11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11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rtl="0">
              <a:defRPr/>
            </a:lvl1pPr>
          </a:lstStyle>
          <a:p>
            <a:pPr algn="r"/>
            <a:fld id="{00000000-1234-1234-1234-123412341234}" type="slidenum">
              <a:rPr lang="fr-FR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fr-F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50" name="Google Shape;3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fr-F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405" name="Google Shape;4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320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8" name="Google Shape;230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2309" name="Google Shape;2309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363" name="Google Shape;3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</a:rPr>
              <a:t>4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405" name="Google Shape;4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411" name="Google Shape;41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12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411" name="Google Shape;41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42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jp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6.bin"/><Relationship Id="rId7" Type="http://schemas.openxmlformats.org/officeDocument/2006/relationships/hyperlink" Target="https://infomineo.com/insights/blog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hyperlink" Target="https://www.linkedin.com/company-beta/2416143/admin/updates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hyperlink" Target="https://www.facebook.com/Infomineo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013B967-5763-A205-AB33-4ED5BC00E0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3070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Google Shape;33;p72" descr="A large body of water with a city in th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1" t="-4" r="-1" b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2"/>
          <p:cNvSpPr/>
          <p:nvPr/>
        </p:nvSpPr>
        <p:spPr>
          <a:xfrm>
            <a:off x="536448" y="0"/>
            <a:ext cx="6363291" cy="1475219"/>
          </a:xfrm>
          <a:prstGeom prst="rect">
            <a:avLst/>
          </a:prstGeom>
          <a:gradFill>
            <a:gsLst>
              <a:gs pos="0">
                <a:srgbClr val="062379"/>
              </a:gs>
              <a:gs pos="45000">
                <a:srgbClr val="062379">
                  <a:alpha val="89803"/>
                </a:srgbClr>
              </a:gs>
              <a:gs pos="100000">
                <a:srgbClr val="0934B6">
                  <a:alpha val="8000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72"/>
          <p:cNvSpPr/>
          <p:nvPr/>
        </p:nvSpPr>
        <p:spPr>
          <a:xfrm>
            <a:off x="536448" y="1844676"/>
            <a:ext cx="6363291" cy="5013324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72"/>
          <p:cNvSpPr txBox="1">
            <a:spLocks noGrp="1"/>
          </p:cNvSpPr>
          <p:nvPr>
            <p:ph type="ctrTitle"/>
          </p:nvPr>
        </p:nvSpPr>
        <p:spPr>
          <a:xfrm>
            <a:off x="902896" y="3605295"/>
            <a:ext cx="547823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b="0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37" name="Google Shape;37;p72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47823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pic>
        <p:nvPicPr>
          <p:cNvPr id="38" name="Google Shape;38;p72"/>
          <p:cNvPicPr preferRelativeResize="0"/>
          <p:nvPr/>
        </p:nvPicPr>
        <p:blipFill rotWithShape="1">
          <a:blip r:embed="rId6">
            <a:alphaModFix/>
          </a:blip>
          <a:srcRect l="738" r="729"/>
          <a:stretch/>
        </p:blipFill>
        <p:spPr>
          <a:xfrm>
            <a:off x="902896" y="450469"/>
            <a:ext cx="2497454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2"/>
          <p:cNvSpPr txBox="1"/>
          <p:nvPr/>
        </p:nvSpPr>
        <p:spPr>
          <a:xfrm>
            <a:off x="902905" y="5825205"/>
            <a:ext cx="13020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&lt;Date&gt;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">
  <p:cSld name="3 Column Layou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2A5019D-9256-B1C4-7F0F-2CF4CBCE0E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2546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Google Shape;211;p9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12" name="Google Shape;212;p91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13" name="Google Shape;213;p9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4" name="Google Shape;214;p91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15" name="Google Shape;215;p91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16" name="Google Shape;216;p91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17" name="Google Shape;217;p91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18" name="Google Shape;218;p91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19" name="Google Shape;219;p91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4FF62CA-DCD2-21C6-3420-03164CD029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6623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" name="Google Shape;221;p9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22" name="Google Shape;222;p92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23" name="Google Shape;223;p9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4" name="Google Shape;224;p9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25" name="Google Shape;225;p9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26" name="Google Shape;226;p9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27" name="Google Shape;227;p9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28" name="Google Shape;228;p9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29" name="Google Shape;229;p9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30" name="Google Shape;230;p9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31" name="Google Shape;231;p9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32" name="Google Shape;232;p9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33" name="Google Shape;233;p9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4ECC4FD-5D65-1B05-934F-5474D509DB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113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" name="Google Shape;235;p9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3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37" name="Google Shape;237;p9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238" name="Google Shape;238;p9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93"/>
          <p:cNvSpPr txBox="1">
            <a:spLocks noGrp="1"/>
          </p:cNvSpPr>
          <p:nvPr>
            <p:ph type="ftr" idx="11"/>
          </p:nvPr>
        </p:nvSpPr>
        <p:spPr>
          <a:xfrm>
            <a:off x="4349577" y="642990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79A77B-84D6-E61B-D8B8-40F9F6AB12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8096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" name="Google Shape;241;p9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4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538539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43" name="Google Shape;243;p9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244" name="Google Shape;244;p9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94"/>
          <p:cNvSpPr txBox="1">
            <a:spLocks noGrp="1"/>
          </p:cNvSpPr>
          <p:nvPr>
            <p:ph type="ftr" idx="11"/>
          </p:nvPr>
        </p:nvSpPr>
        <p:spPr>
          <a:xfrm>
            <a:off x="566142" y="642990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Custom Layout">
  <p:cSld name="8_Custom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E9CCC80-D9F3-9A8B-2ED1-DF5875C666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1180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Google Shape;247;p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cxnSp>
        <p:nvCxnSpPr>
          <p:cNvPr id="249" name="Google Shape;249;p9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0" name="Google Shape;250;p9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1" name="Google Shape;251;p9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9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fr-FR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sp>
        <p:nvSpPr>
          <p:cNvPr id="265" name="Google Shape;265;p95"/>
          <p:cNvSpPr txBox="1">
            <a:spLocks noGrp="1"/>
          </p:cNvSpPr>
          <p:nvPr>
            <p:ph type="ftr" idx="11"/>
          </p:nvPr>
        </p:nvSpPr>
        <p:spPr>
          <a:xfrm>
            <a:off x="550863" y="642990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66" name="Google Shape;266;p9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4A7D722-5D4A-8BA6-D721-9CE67C0B39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3236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" name="Google Shape;268;p96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6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726112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70" name="Google Shape;270;p96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271" name="Google Shape;271;p96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2" name="Google Shape;272;p9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3" name="Google Shape;273;p9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9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9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9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fr-FR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sp>
        <p:nvSpPr>
          <p:cNvPr id="287" name="Google Shape;287;p96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F72BF86-7F5C-2B15-E7C3-6C6FACDD8E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5513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" name="Google Shape;289;p97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97"/>
          <p:cNvGrpSpPr/>
          <p:nvPr/>
        </p:nvGrpSpPr>
        <p:grpSpPr>
          <a:xfrm>
            <a:off x="-600" y="549275"/>
            <a:ext cx="12193200" cy="5759450"/>
            <a:chOff x="-600" y="549275"/>
            <a:chExt cx="12193200" cy="5759450"/>
          </a:xfrm>
        </p:grpSpPr>
        <p:cxnSp>
          <p:nvCxnSpPr>
            <p:cNvPr id="291" name="Google Shape;291;p97"/>
            <p:cNvCxnSpPr/>
            <p:nvPr/>
          </p:nvCxnSpPr>
          <p:spPr>
            <a:xfrm>
              <a:off x="-600" y="54927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97"/>
            <p:cNvCxnSpPr/>
            <p:nvPr/>
          </p:nvCxnSpPr>
          <p:spPr>
            <a:xfrm>
              <a:off x="-600" y="1072861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97"/>
            <p:cNvCxnSpPr/>
            <p:nvPr/>
          </p:nvCxnSpPr>
          <p:spPr>
            <a:xfrm>
              <a:off x="-600" y="1334654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97"/>
            <p:cNvCxnSpPr/>
            <p:nvPr/>
          </p:nvCxnSpPr>
          <p:spPr>
            <a:xfrm>
              <a:off x="-600" y="1596447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97"/>
            <p:cNvCxnSpPr/>
            <p:nvPr/>
          </p:nvCxnSpPr>
          <p:spPr>
            <a:xfrm>
              <a:off x="-600" y="1858240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97"/>
            <p:cNvCxnSpPr/>
            <p:nvPr/>
          </p:nvCxnSpPr>
          <p:spPr>
            <a:xfrm>
              <a:off x="-600" y="2120033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97"/>
            <p:cNvCxnSpPr/>
            <p:nvPr/>
          </p:nvCxnSpPr>
          <p:spPr>
            <a:xfrm>
              <a:off x="-600" y="2381826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97"/>
            <p:cNvCxnSpPr/>
            <p:nvPr/>
          </p:nvCxnSpPr>
          <p:spPr>
            <a:xfrm>
              <a:off x="-600" y="2643619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97"/>
            <p:cNvCxnSpPr/>
            <p:nvPr/>
          </p:nvCxnSpPr>
          <p:spPr>
            <a:xfrm>
              <a:off x="-600" y="2905412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97"/>
            <p:cNvCxnSpPr/>
            <p:nvPr/>
          </p:nvCxnSpPr>
          <p:spPr>
            <a:xfrm>
              <a:off x="-600" y="316720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97"/>
            <p:cNvCxnSpPr/>
            <p:nvPr/>
          </p:nvCxnSpPr>
          <p:spPr>
            <a:xfrm>
              <a:off x="-600" y="342899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97"/>
            <p:cNvCxnSpPr/>
            <p:nvPr/>
          </p:nvCxnSpPr>
          <p:spPr>
            <a:xfrm>
              <a:off x="-600" y="3690791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97"/>
            <p:cNvCxnSpPr/>
            <p:nvPr/>
          </p:nvCxnSpPr>
          <p:spPr>
            <a:xfrm>
              <a:off x="-600" y="3952584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97"/>
            <p:cNvCxnSpPr/>
            <p:nvPr/>
          </p:nvCxnSpPr>
          <p:spPr>
            <a:xfrm>
              <a:off x="-600" y="4214377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97"/>
            <p:cNvCxnSpPr/>
            <p:nvPr/>
          </p:nvCxnSpPr>
          <p:spPr>
            <a:xfrm>
              <a:off x="-600" y="4476170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97"/>
            <p:cNvCxnSpPr/>
            <p:nvPr/>
          </p:nvCxnSpPr>
          <p:spPr>
            <a:xfrm>
              <a:off x="-600" y="4737963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97"/>
            <p:cNvCxnSpPr/>
            <p:nvPr/>
          </p:nvCxnSpPr>
          <p:spPr>
            <a:xfrm>
              <a:off x="-600" y="4999756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97"/>
            <p:cNvCxnSpPr/>
            <p:nvPr/>
          </p:nvCxnSpPr>
          <p:spPr>
            <a:xfrm>
              <a:off x="-600" y="5261549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97"/>
            <p:cNvCxnSpPr/>
            <p:nvPr/>
          </p:nvCxnSpPr>
          <p:spPr>
            <a:xfrm>
              <a:off x="-600" y="5523342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97"/>
            <p:cNvCxnSpPr/>
            <p:nvPr/>
          </p:nvCxnSpPr>
          <p:spPr>
            <a:xfrm>
              <a:off x="-600" y="578513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97"/>
            <p:cNvCxnSpPr/>
            <p:nvPr/>
          </p:nvCxnSpPr>
          <p:spPr>
            <a:xfrm>
              <a:off x="-600" y="81106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97"/>
            <p:cNvCxnSpPr/>
            <p:nvPr/>
          </p:nvCxnSpPr>
          <p:spPr>
            <a:xfrm>
              <a:off x="-600" y="6308725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97"/>
            <p:cNvCxnSpPr/>
            <p:nvPr/>
          </p:nvCxnSpPr>
          <p:spPr>
            <a:xfrm>
              <a:off x="-600" y="6046928"/>
              <a:ext cx="12193200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314;p97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7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7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317;p97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18" name="Google Shape;318;p97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7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7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7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7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7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7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7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7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7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97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</a:t>
            </a:r>
            <a:r>
              <a:rPr lang="fr-FR" sz="10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/Notes</a:t>
            </a:r>
            <a:endParaRPr lang="fr-FR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fr-FR" sz="10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Include</a:t>
            </a:r>
            <a:r>
              <a:rPr lang="fr-FR" sz="10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source </a:t>
            </a:r>
            <a:r>
              <a:rPr lang="fr-FR" sz="10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endParaRPr lang="fr-FR" dirty="0"/>
          </a:p>
        </p:txBody>
      </p:sp>
      <p:sp>
        <p:nvSpPr>
          <p:cNvPr id="330" name="Google Shape;330;p9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31" name="Google Shape;331;p97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grpSp>
        <p:nvGrpSpPr>
          <p:cNvPr id="332" name="Google Shape;332;p97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3" name="Google Shape;333;p97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7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7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7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7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B217642-9304-50AE-C425-83FFAA3394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3899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" name="Google Shape;339;p98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69167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340" name="Google Shape;340;p9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41" name="Google Shape;341;p9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342" name="Google Shape;342;p98"/>
          <p:cNvSpPr txBox="1">
            <a:spLocks noGrp="1"/>
          </p:cNvSpPr>
          <p:nvPr>
            <p:ph type="body" idx="1"/>
          </p:nvPr>
        </p:nvSpPr>
        <p:spPr>
          <a:xfrm>
            <a:off x="550862" y="998828"/>
            <a:ext cx="1108997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761D761-6512-012F-CFEE-D4C1295242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8009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" name="Google Shape;344;p9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345" name="Google Shape;345;p99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346" name="Google Shape;346;p9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lnSpc>
                <a:spcPct val="9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9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9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9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9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9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9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9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90000"/>
              </a:lnSpc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Google Shape;33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4" name="Google Shape;34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42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lain White">
  <p:cSld name="1_Plain White">
    <p:bg>
      <p:bgPr>
        <a:solidFill>
          <a:schemeClr val="l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221EED2-1568-0083-952C-7B95A4D9C8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0295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Google Shape;4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3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3"/>
          <p:cNvSpPr/>
          <p:nvPr/>
        </p:nvSpPr>
        <p:spPr>
          <a:xfrm>
            <a:off x="-1" y="3700463"/>
            <a:ext cx="8474529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>
                  <a:alpha val="8980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3"/>
          <p:cNvSpPr txBox="1">
            <a:spLocks noGrp="1"/>
          </p:cNvSpPr>
          <p:nvPr>
            <p:ph type="sldNum" idx="12"/>
          </p:nvPr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5" name="Google Shape;45;p73"/>
          <p:cNvSpPr txBox="1"/>
          <p:nvPr/>
        </p:nvSpPr>
        <p:spPr>
          <a:xfrm rot="-5400000">
            <a:off x="11165863" y="5680204"/>
            <a:ext cx="17760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b="0" i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Infomineo Copyright © 202</a:t>
            </a:r>
            <a:r>
              <a:rPr lang="fr-FR" sz="7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700" b="0" i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700" b="0" i="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700" b="0" i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700" b="0" i="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700" b="0" i="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sp>
        <p:nvSpPr>
          <p:cNvPr id="46" name="Google Shape;46;p73"/>
          <p:cNvSpPr txBox="1"/>
          <p:nvPr/>
        </p:nvSpPr>
        <p:spPr>
          <a:xfrm>
            <a:off x="11501674" y="6445294"/>
            <a:ext cx="13946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9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fr-FR" sz="9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3"/>
          <p:cNvSpPr txBox="1">
            <a:spLocks noGrp="1"/>
          </p:cNvSpPr>
          <p:nvPr>
            <p:ph type="title"/>
          </p:nvPr>
        </p:nvSpPr>
        <p:spPr>
          <a:xfrm>
            <a:off x="737591" y="4547017"/>
            <a:ext cx="564288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0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3834"/>
          <a:stretch/>
        </p:blipFill>
        <p:spPr>
          <a:xfrm>
            <a:off x="1" y="-6562"/>
            <a:ext cx="12192000" cy="68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0"/>
          <p:cNvSpPr/>
          <p:nvPr/>
        </p:nvSpPr>
        <p:spPr>
          <a:xfrm>
            <a:off x="0" y="3853543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72733" tIns="36355" rIns="72733" bIns="3635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589046" y="4653724"/>
            <a:ext cx="5400674" cy="66114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6274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477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0"/>
          <p:cNvGrpSpPr/>
          <p:nvPr/>
        </p:nvGrpSpPr>
        <p:grpSpPr>
          <a:xfrm>
            <a:off x="11998460" y="6162189"/>
            <a:ext cx="68500" cy="441924"/>
            <a:chOff x="11998459" y="6162188"/>
            <a:chExt cx="68500" cy="441925"/>
          </a:xfrm>
        </p:grpSpPr>
        <p:sp>
          <p:nvSpPr>
            <p:cNvPr id="37" name="Google Shape;37;p4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32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40"/>
          <p:cNvSpPr txBox="1"/>
          <p:nvPr/>
        </p:nvSpPr>
        <p:spPr>
          <a:xfrm rot="-5400000">
            <a:off x="11250971" y="5301919"/>
            <a:ext cx="1567737" cy="8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IN" sz="63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11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0"/>
          <p:cNvSpPr txBox="1">
            <a:spLocks noGrp="1"/>
          </p:cNvSpPr>
          <p:nvPr>
            <p:ph type="sldNum" idx="12"/>
          </p:nvPr>
        </p:nvSpPr>
        <p:spPr>
          <a:xfrm>
            <a:off x="11490153" y="6493891"/>
            <a:ext cx="150682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8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 Slide (Option 2)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058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058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6"/>
          <p:cNvSpPr txBox="1">
            <a:spLocks noGrp="1"/>
          </p:cNvSpPr>
          <p:nvPr>
            <p:ph type="ctrTitle"/>
          </p:nvPr>
        </p:nvSpPr>
        <p:spPr>
          <a:xfrm>
            <a:off x="902896" y="3549895"/>
            <a:ext cx="5337943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400" b="1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82" y="919750"/>
            <a:ext cx="2698687" cy="61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70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5069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Google Shape;33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4" name="Google Shape;34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907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6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792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7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7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390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" name="Google Shape;7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0" name="Google Shape;8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8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22035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483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15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99" name="Google Shape;99;p15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100" name="Google Shape;100;p15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5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5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5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5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5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5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5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5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5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" name="Google Shape;113;p1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2023. All rights reserved.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5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522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0" name="Google Shape;120;p15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9"/>
          <p:cNvSpPr txBox="1">
            <a:spLocks noGrp="1"/>
          </p:cNvSpPr>
          <p:nvPr>
            <p:ph type="ftr" idx="11"/>
          </p:nvPr>
        </p:nvSpPr>
        <p:spPr>
          <a:xfrm>
            <a:off x="436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0087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27" name="Google Shape;127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1569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Layout">
  <p:cSld name="Blu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009C1-AC67-F3E6-0307-C3F068455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6754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Google Shape;49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7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1" name="Google Shape;51;p7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7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7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7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</a:t>
            </a:r>
            <a:r>
              <a:rPr lang="fr-FR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sp>
        <p:nvSpPr>
          <p:cNvPr id="65" name="Google Shape;65;p74"/>
          <p:cNvSpPr txBox="1">
            <a:spLocks noGrp="1"/>
          </p:cNvSpPr>
          <p:nvPr>
            <p:ph type="ftr" idx="11"/>
          </p:nvPr>
        </p:nvSpPr>
        <p:spPr>
          <a:xfrm>
            <a:off x="550863" y="642990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66" name="Google Shape;66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7"/>
          <p:cNvSpPr txBox="1"/>
          <p:nvPr/>
        </p:nvSpPr>
        <p:spPr>
          <a:xfrm>
            <a:off x="550863" y="5965461"/>
            <a:ext cx="30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3066" y="2859287"/>
            <a:ext cx="5025868" cy="113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909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8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2641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3" name="Google Shape;173;p2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2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98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0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6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4" name="Google Shape;194;p16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6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6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6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9" name="Google Shape;209;p16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688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Grey background)">
  <p:cSld name="Title only (Grey background)">
    <p:bg>
      <p:bgPr>
        <a:solidFill>
          <a:schemeClr val="l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>
            <a:spLocks noGrp="1"/>
          </p:cNvSpPr>
          <p:nvPr>
            <p:ph type="title"/>
          </p:nvPr>
        </p:nvSpPr>
        <p:spPr>
          <a:xfrm>
            <a:off x="551714" y="439247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ftr" idx="11"/>
          </p:nvPr>
        </p:nvSpPr>
        <p:spPr>
          <a:xfrm>
            <a:off x="550862" y="6481670"/>
            <a:ext cx="95417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sldNum" idx="12"/>
          </p:nvPr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359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/>
          <p:nvPr/>
        </p:nvSpPr>
        <p:spPr>
          <a:xfrm>
            <a:off x="6096005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>
            <a:spLocks noGrp="1"/>
          </p:cNvSpPr>
          <p:nvPr>
            <p:ph type="sldNum" idx="12"/>
          </p:nvPr>
        </p:nvSpPr>
        <p:spPr>
          <a:xfrm>
            <a:off x="11489420" y="647357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15" name="Google Shape;315;p26"/>
          <p:cNvSpPr txBox="1">
            <a:spLocks noGrp="1"/>
          </p:cNvSpPr>
          <p:nvPr>
            <p:ph type="ftr" idx="11"/>
          </p:nvPr>
        </p:nvSpPr>
        <p:spPr>
          <a:xfrm>
            <a:off x="550862" y="6481670"/>
            <a:ext cx="424079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title"/>
          </p:nvPr>
        </p:nvSpPr>
        <p:spPr>
          <a:xfrm>
            <a:off x="551714" y="439247"/>
            <a:ext cx="54003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7" name="Google Shape;317;p26"/>
          <p:cNvGrpSpPr/>
          <p:nvPr/>
        </p:nvGrpSpPr>
        <p:grpSpPr>
          <a:xfrm>
            <a:off x="12005994" y="4945743"/>
            <a:ext cx="88229" cy="1637635"/>
            <a:chOff x="10528644" y="5474624"/>
            <a:chExt cx="77372" cy="1805189"/>
          </a:xfrm>
        </p:grpSpPr>
        <p:grpSp>
          <p:nvGrpSpPr>
            <p:cNvPr id="318" name="Google Shape;318;p26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319" name="Google Shape;319;p26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6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6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2" name="Google Shape;332;p26"/>
            <p:cNvSpPr txBox="1"/>
            <p:nvPr/>
          </p:nvSpPr>
          <p:spPr>
            <a:xfrm rot="16200000">
              <a:off x="9886053" y="6117215"/>
              <a:ext cx="1362553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140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5"/>
          <p:cNvSpPr txBox="1">
            <a:spLocks noGrp="1"/>
          </p:cNvSpPr>
          <p:nvPr>
            <p:ph type="sldNum" idx="12"/>
          </p:nvPr>
        </p:nvSpPr>
        <p:spPr>
          <a:xfrm>
            <a:off x="11489420" y="647357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36" name="Google Shape;336;p25"/>
          <p:cNvSpPr txBox="1">
            <a:spLocks noGrp="1"/>
          </p:cNvSpPr>
          <p:nvPr>
            <p:ph type="ftr" idx="11"/>
          </p:nvPr>
        </p:nvSpPr>
        <p:spPr>
          <a:xfrm>
            <a:off x="550862" y="6481670"/>
            <a:ext cx="424079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title"/>
          </p:nvPr>
        </p:nvSpPr>
        <p:spPr>
          <a:xfrm>
            <a:off x="551713" y="439247"/>
            <a:ext cx="73482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8" name="Google Shape;338;p25"/>
          <p:cNvGrpSpPr/>
          <p:nvPr/>
        </p:nvGrpSpPr>
        <p:grpSpPr>
          <a:xfrm>
            <a:off x="12005994" y="4935563"/>
            <a:ext cx="88229" cy="1647813"/>
            <a:chOff x="10528644" y="5463404"/>
            <a:chExt cx="77372" cy="1816409"/>
          </a:xfrm>
        </p:grpSpPr>
        <p:grpSp>
          <p:nvGrpSpPr>
            <p:cNvPr id="339" name="Google Shape;339;p2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340" name="Google Shape;340;p2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" name="Google Shape;353;p25"/>
            <p:cNvSpPr txBox="1"/>
            <p:nvPr/>
          </p:nvSpPr>
          <p:spPr>
            <a:xfrm rot="16200000">
              <a:off x="9874832" y="6117216"/>
              <a:ext cx="1384995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9170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0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8469" t="3128" r="8467" b="3126"/>
          <a:stretch/>
        </p:blipFill>
        <p:spPr>
          <a:xfrm>
            <a:off x="270003" y="214802"/>
            <a:ext cx="11651995" cy="64283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0"/>
          <p:cNvSpPr/>
          <p:nvPr/>
        </p:nvSpPr>
        <p:spPr>
          <a:xfrm>
            <a:off x="536448" y="435593"/>
            <a:ext cx="7311390" cy="6422408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411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41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 txBox="1">
            <a:spLocks noGrp="1"/>
          </p:cNvSpPr>
          <p:nvPr>
            <p:ph type="ctrTitle"/>
          </p:nvPr>
        </p:nvSpPr>
        <p:spPr>
          <a:xfrm>
            <a:off x="1052814" y="3669575"/>
            <a:ext cx="6135525" cy="62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4536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0"/>
          <p:cNvSpPr txBox="1">
            <a:spLocks noGrp="1"/>
          </p:cNvSpPr>
          <p:nvPr>
            <p:ph type="subTitle" idx="1"/>
          </p:nvPr>
        </p:nvSpPr>
        <p:spPr>
          <a:xfrm>
            <a:off x="1052814" y="4368098"/>
            <a:ext cx="6135525" cy="3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14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9" name="Google Shape;3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812" y="839089"/>
            <a:ext cx="3139250" cy="56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0"/>
          <p:cNvSpPr txBox="1">
            <a:spLocks noGrp="1"/>
          </p:cNvSpPr>
          <p:nvPr>
            <p:ph type="dt" idx="10"/>
          </p:nvPr>
        </p:nvSpPr>
        <p:spPr>
          <a:xfrm>
            <a:off x="1050484" y="5923693"/>
            <a:ext cx="1768334" cy="22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52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6681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>
  <p:cSld name="Title Slide (Option 3)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1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467" t="6401" r="10469" b="6358"/>
          <a:stretch/>
        </p:blipFill>
        <p:spPr>
          <a:xfrm>
            <a:off x="550315" y="439247"/>
            <a:ext cx="11091371" cy="598238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1"/>
          <p:cNvSpPr/>
          <p:nvPr/>
        </p:nvSpPr>
        <p:spPr>
          <a:xfrm>
            <a:off x="1100628" y="875612"/>
            <a:ext cx="6747210" cy="5982388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411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41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1"/>
          <p:cNvSpPr txBox="1">
            <a:spLocks noGrp="1"/>
          </p:cNvSpPr>
          <p:nvPr>
            <p:ph type="ctrTitle"/>
          </p:nvPr>
        </p:nvSpPr>
        <p:spPr>
          <a:xfrm>
            <a:off x="1631950" y="4000662"/>
            <a:ext cx="5552542" cy="62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4536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1"/>
          <p:cNvSpPr txBox="1">
            <a:spLocks noGrp="1"/>
          </p:cNvSpPr>
          <p:nvPr>
            <p:ph type="subTitle" idx="1"/>
          </p:nvPr>
        </p:nvSpPr>
        <p:spPr>
          <a:xfrm>
            <a:off x="1631950" y="4689426"/>
            <a:ext cx="5552542" cy="3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14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6" name="Google Shape;3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50" y="1333033"/>
            <a:ext cx="3139250" cy="56358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1"/>
          <p:cNvSpPr txBox="1">
            <a:spLocks noGrp="1"/>
          </p:cNvSpPr>
          <p:nvPr>
            <p:ph type="dt" idx="10"/>
          </p:nvPr>
        </p:nvSpPr>
        <p:spPr>
          <a:xfrm>
            <a:off x="1631949" y="5923693"/>
            <a:ext cx="1768334" cy="22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52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25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4)">
  <p:cSld name="Title Slide (Option 4)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2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543" t="14185" r="6544" b="7999"/>
          <a:stretch/>
        </p:blipFill>
        <p:spPr>
          <a:xfrm>
            <a:off x="1" y="1522048"/>
            <a:ext cx="12192000" cy="53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2"/>
          <p:cNvSpPr/>
          <p:nvPr/>
        </p:nvSpPr>
        <p:spPr>
          <a:xfrm>
            <a:off x="536448" y="0"/>
            <a:ext cx="7309714" cy="6308726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509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41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 txBox="1">
            <a:spLocks noGrp="1"/>
          </p:cNvSpPr>
          <p:nvPr>
            <p:ph type="ctrTitle"/>
          </p:nvPr>
        </p:nvSpPr>
        <p:spPr>
          <a:xfrm>
            <a:off x="1064010" y="3669572"/>
            <a:ext cx="6285439" cy="62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4536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2"/>
          <p:cNvSpPr txBox="1">
            <a:spLocks noGrp="1"/>
          </p:cNvSpPr>
          <p:nvPr>
            <p:ph type="subTitle" idx="1"/>
          </p:nvPr>
        </p:nvSpPr>
        <p:spPr>
          <a:xfrm>
            <a:off x="1064010" y="4358339"/>
            <a:ext cx="6285439" cy="3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14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3" name="Google Shape;3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010" y="456267"/>
            <a:ext cx="3400581" cy="6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 txBox="1">
            <a:spLocks noGrp="1"/>
          </p:cNvSpPr>
          <p:nvPr>
            <p:ph type="dt" idx="10"/>
          </p:nvPr>
        </p:nvSpPr>
        <p:spPr>
          <a:xfrm>
            <a:off x="1050484" y="5755688"/>
            <a:ext cx="1768334" cy="22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52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93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 Layout">
  <p:cSld name="Title+Subtitle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F4D6639-1248-114E-D49D-13C78B636B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1984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Google Shape;72;p76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73" name="Google Shape;73;p7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4" name="Google Shape;74;p7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75" name="Google Shape;75;p76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>
            <a:spLocks noGrp="1"/>
          </p:cNvSpPr>
          <p:nvPr>
            <p:ph type="title"/>
          </p:nvPr>
        </p:nvSpPr>
        <p:spPr>
          <a:xfrm>
            <a:off x="551714" y="439247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ftr" idx="11"/>
          </p:nvPr>
        </p:nvSpPr>
        <p:spPr>
          <a:xfrm>
            <a:off x="550862" y="6481670"/>
            <a:ext cx="424079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ldNum" idx="12"/>
          </p:nvPr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79" name="Google Shape;379;p18"/>
          <p:cNvSpPr txBox="1">
            <a:spLocks noGrp="1"/>
          </p:cNvSpPr>
          <p:nvPr>
            <p:ph type="body" idx="1"/>
          </p:nvPr>
        </p:nvSpPr>
        <p:spPr>
          <a:xfrm>
            <a:off x="550864" y="2114295"/>
            <a:ext cx="1983600" cy="29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27997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260"/>
              <a:buChar char="▪"/>
              <a:defRPr sz="1270">
                <a:latin typeface="Calibri"/>
                <a:ea typeface="Calibri"/>
                <a:cs typeface="Calibri"/>
                <a:sym typeface="Calibri"/>
              </a:defRPr>
            </a:lvl2pPr>
            <a:lvl3pPr marL="1244316" lvl="2" indent="-207386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3pPr>
            <a:lvl4pPr marL="1659087" lvl="3" indent="-279971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260"/>
              <a:buChar char="•"/>
              <a:defRPr sz="1270">
                <a:latin typeface="Calibri"/>
                <a:ea typeface="Calibri"/>
                <a:cs typeface="Calibri"/>
                <a:sym typeface="Calibri"/>
              </a:defRPr>
            </a:lvl4pPr>
            <a:lvl5pPr marL="2073859" lvl="4" indent="-288036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body" idx="2"/>
          </p:nvPr>
        </p:nvSpPr>
        <p:spPr>
          <a:xfrm>
            <a:off x="550864" y="1795870"/>
            <a:ext cx="1983600" cy="3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33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300709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marL="1244316" lvl="2" indent="-311079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marL="1659087" lvl="3" indent="-30070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marL="2073859" lvl="4" indent="-31107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18"/>
          <p:cNvSpPr txBox="1">
            <a:spLocks noGrp="1"/>
          </p:cNvSpPr>
          <p:nvPr>
            <p:ph type="body" idx="3"/>
          </p:nvPr>
        </p:nvSpPr>
        <p:spPr>
          <a:xfrm>
            <a:off x="5104053" y="2114295"/>
            <a:ext cx="1980034" cy="29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27997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260"/>
              <a:buChar char="▪"/>
              <a:defRPr sz="1270">
                <a:latin typeface="Calibri"/>
                <a:ea typeface="Calibri"/>
                <a:cs typeface="Calibri"/>
                <a:sym typeface="Calibri"/>
              </a:defRPr>
            </a:lvl2pPr>
            <a:lvl3pPr marL="1244316" lvl="2" indent="-288036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3pPr>
            <a:lvl4pPr marL="1659087" lvl="3" indent="-279971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260"/>
              <a:buChar char="•"/>
              <a:defRPr sz="1270">
                <a:latin typeface="Calibri"/>
                <a:ea typeface="Calibri"/>
                <a:cs typeface="Calibri"/>
                <a:sym typeface="Calibri"/>
              </a:defRPr>
            </a:lvl4pPr>
            <a:lvl5pPr marL="2073859" lvl="4" indent="-288036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18"/>
          <p:cNvSpPr txBox="1">
            <a:spLocks noGrp="1"/>
          </p:cNvSpPr>
          <p:nvPr>
            <p:ph type="body" idx="4"/>
          </p:nvPr>
        </p:nvSpPr>
        <p:spPr>
          <a:xfrm>
            <a:off x="5104053" y="1795870"/>
            <a:ext cx="1980034" cy="3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33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300709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marL="1244316" lvl="2" indent="-311079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marL="1659087" lvl="3" indent="-30070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marL="2073859" lvl="4" indent="-31107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body" idx="5"/>
          </p:nvPr>
        </p:nvSpPr>
        <p:spPr>
          <a:xfrm>
            <a:off x="2827458" y="2114295"/>
            <a:ext cx="1983600" cy="29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27997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260"/>
              <a:buChar char="▪"/>
              <a:defRPr sz="1270">
                <a:latin typeface="Calibri"/>
                <a:ea typeface="Calibri"/>
                <a:cs typeface="Calibri"/>
                <a:sym typeface="Calibri"/>
              </a:defRPr>
            </a:lvl2pPr>
            <a:lvl3pPr marL="1244316" lvl="2" indent="-207386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3pPr>
            <a:lvl4pPr marL="1659087" lvl="3" indent="-279971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260"/>
              <a:buChar char="•"/>
              <a:defRPr sz="1270">
                <a:latin typeface="Calibri"/>
                <a:ea typeface="Calibri"/>
                <a:cs typeface="Calibri"/>
                <a:sym typeface="Calibri"/>
              </a:defRPr>
            </a:lvl4pPr>
            <a:lvl5pPr marL="2073859" lvl="4" indent="-288036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18"/>
          <p:cNvSpPr txBox="1">
            <a:spLocks noGrp="1"/>
          </p:cNvSpPr>
          <p:nvPr>
            <p:ph type="body" idx="6"/>
          </p:nvPr>
        </p:nvSpPr>
        <p:spPr>
          <a:xfrm>
            <a:off x="2827458" y="1795870"/>
            <a:ext cx="1983600" cy="3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33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300709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marL="1244316" lvl="2" indent="-311079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marL="1659087" lvl="3" indent="-30070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marL="2073859" lvl="4" indent="-31107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body" idx="7"/>
          </p:nvPr>
        </p:nvSpPr>
        <p:spPr>
          <a:xfrm>
            <a:off x="7380643" y="2114295"/>
            <a:ext cx="1980034" cy="29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27997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260"/>
              <a:buChar char="▪"/>
              <a:defRPr sz="1270">
                <a:latin typeface="Calibri"/>
                <a:ea typeface="Calibri"/>
                <a:cs typeface="Calibri"/>
                <a:sym typeface="Calibri"/>
              </a:defRPr>
            </a:lvl2pPr>
            <a:lvl3pPr marL="1244316" lvl="2" indent="-288036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3pPr>
            <a:lvl4pPr marL="1659087" lvl="3" indent="-279971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260"/>
              <a:buChar char="•"/>
              <a:defRPr sz="1270">
                <a:latin typeface="Calibri"/>
                <a:ea typeface="Calibri"/>
                <a:cs typeface="Calibri"/>
                <a:sym typeface="Calibri"/>
              </a:defRPr>
            </a:lvl4pPr>
            <a:lvl5pPr marL="2073859" lvl="4" indent="-288036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body" idx="8"/>
          </p:nvPr>
        </p:nvSpPr>
        <p:spPr>
          <a:xfrm>
            <a:off x="7380643" y="1795870"/>
            <a:ext cx="1980034" cy="3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33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300709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marL="1244316" lvl="2" indent="-311079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marL="1659087" lvl="3" indent="-30070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marL="2073859" lvl="4" indent="-31107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18"/>
          <p:cNvSpPr txBox="1">
            <a:spLocks noGrp="1"/>
          </p:cNvSpPr>
          <p:nvPr>
            <p:ph type="body" idx="9"/>
          </p:nvPr>
        </p:nvSpPr>
        <p:spPr>
          <a:xfrm>
            <a:off x="9660801" y="2114295"/>
            <a:ext cx="1980034" cy="29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70"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279971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260"/>
              <a:buChar char="▪"/>
              <a:defRPr sz="1270">
                <a:latin typeface="Calibri"/>
                <a:ea typeface="Calibri"/>
                <a:cs typeface="Calibri"/>
                <a:sym typeface="Calibri"/>
              </a:defRPr>
            </a:lvl2pPr>
            <a:lvl3pPr marL="1244316" lvl="2" indent="-288036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3pPr>
            <a:lvl4pPr marL="1659087" lvl="3" indent="-279971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260"/>
              <a:buChar char="•"/>
              <a:defRPr sz="1270">
                <a:latin typeface="Calibri"/>
                <a:ea typeface="Calibri"/>
                <a:cs typeface="Calibri"/>
                <a:sym typeface="Calibri"/>
              </a:defRPr>
            </a:lvl4pPr>
            <a:lvl5pPr marL="2073859" lvl="4" indent="-288036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400"/>
              <a:buChar char="−"/>
              <a:defRPr sz="1270">
                <a:latin typeface="Calibri"/>
                <a:ea typeface="Calibri"/>
                <a:cs typeface="Calibri"/>
                <a:sym typeface="Calibri"/>
              </a:defRPr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body" idx="13"/>
          </p:nvPr>
        </p:nvSpPr>
        <p:spPr>
          <a:xfrm>
            <a:off x="9660801" y="1795870"/>
            <a:ext cx="1980034" cy="3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14772" lvl="0" indent="-207386" algn="l">
              <a:lnSpc>
                <a:spcPct val="95000"/>
              </a:lnSpc>
              <a:spcBef>
                <a:spcPts val="796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33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29544" lvl="1" indent="-300709" algn="l">
              <a:lnSpc>
                <a:spcPct val="95000"/>
              </a:lnSpc>
              <a:spcBef>
                <a:spcPts val="398"/>
              </a:spcBef>
              <a:spcAft>
                <a:spcPts val="0"/>
              </a:spcAft>
              <a:buSzPts val="1620"/>
              <a:buChar char="▪"/>
              <a:defRPr/>
            </a:lvl2pPr>
            <a:lvl3pPr marL="1244316" lvl="2" indent="-311079" algn="l">
              <a:lnSpc>
                <a:spcPct val="95000"/>
              </a:lnSpc>
              <a:spcBef>
                <a:spcPts val="239"/>
              </a:spcBef>
              <a:spcAft>
                <a:spcPts val="0"/>
              </a:spcAft>
              <a:buSzPts val="1800"/>
              <a:buChar char="−"/>
              <a:defRPr/>
            </a:lvl3pPr>
            <a:lvl4pPr marL="1659087" lvl="3" indent="-30070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620"/>
              <a:buChar char="•"/>
              <a:defRPr/>
            </a:lvl4pPr>
            <a:lvl5pPr marL="2073859" lvl="4" indent="-311079" algn="l">
              <a:lnSpc>
                <a:spcPct val="95000"/>
              </a:lnSpc>
              <a:spcBef>
                <a:spcPts val="80"/>
              </a:spcBef>
              <a:spcAft>
                <a:spcPts val="0"/>
              </a:spcAft>
              <a:buSzPts val="1800"/>
              <a:buChar char="−"/>
              <a:defRPr/>
            </a:lvl5pPr>
            <a:lvl6pPr marL="2488631" lvl="5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3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545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0"/>
          <p:cNvSpPr txBox="1">
            <a:spLocks noGrp="1"/>
          </p:cNvSpPr>
          <p:nvPr>
            <p:ph type="title"/>
          </p:nvPr>
        </p:nvSpPr>
        <p:spPr>
          <a:xfrm>
            <a:off x="549236" y="439247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0"/>
          <p:cNvSpPr txBox="1">
            <a:spLocks noGrp="1"/>
          </p:cNvSpPr>
          <p:nvPr>
            <p:ph type="ftr" idx="11"/>
          </p:nvPr>
        </p:nvSpPr>
        <p:spPr>
          <a:xfrm>
            <a:off x="4349576" y="646135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20"/>
          <p:cNvCxnSpPr/>
          <p:nvPr/>
        </p:nvCxnSpPr>
        <p:spPr>
          <a:xfrm>
            <a:off x="539400" y="348282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51688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"/>
          <p:cNvSpPr/>
          <p:nvPr/>
        </p:nvSpPr>
        <p:spPr>
          <a:xfrm>
            <a:off x="5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1"/>
          <p:cNvSpPr txBox="1">
            <a:spLocks noGrp="1"/>
          </p:cNvSpPr>
          <p:nvPr>
            <p:ph type="title"/>
          </p:nvPr>
        </p:nvSpPr>
        <p:spPr>
          <a:xfrm>
            <a:off x="549232" y="439247"/>
            <a:ext cx="538539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1"/>
          <p:cNvSpPr txBox="1">
            <a:spLocks noGrp="1"/>
          </p:cNvSpPr>
          <p:nvPr>
            <p:ph type="ftr" idx="11"/>
          </p:nvPr>
        </p:nvSpPr>
        <p:spPr>
          <a:xfrm>
            <a:off x="566142" y="646135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21"/>
          <p:cNvCxnSpPr/>
          <p:nvPr/>
        </p:nvCxnSpPr>
        <p:spPr>
          <a:xfrm>
            <a:off x="539400" y="348282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47043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 txBox="1">
            <a:spLocks noGrp="1"/>
          </p:cNvSpPr>
          <p:nvPr>
            <p:ph type="title"/>
          </p:nvPr>
        </p:nvSpPr>
        <p:spPr>
          <a:xfrm>
            <a:off x="566141" y="2859412"/>
            <a:ext cx="303246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ftr" idx="11"/>
          </p:nvPr>
        </p:nvSpPr>
        <p:spPr>
          <a:xfrm>
            <a:off x="4349576" y="646135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371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Custom Layout">
  <p:cSld name="8_Custom Layout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 txBox="1">
            <a:spLocks noGrp="1"/>
          </p:cNvSpPr>
          <p:nvPr>
            <p:ph type="title"/>
          </p:nvPr>
        </p:nvSpPr>
        <p:spPr>
          <a:xfrm>
            <a:off x="550863" y="439247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3"/>
          <p:cNvSpPr txBox="1">
            <a:spLocks noGrp="1"/>
          </p:cNvSpPr>
          <p:nvPr>
            <p:ph type="ftr" idx="11"/>
          </p:nvPr>
        </p:nvSpPr>
        <p:spPr>
          <a:xfrm>
            <a:off x="550863" y="646135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sldNum" idx="12"/>
          </p:nvPr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408" name="Google Shape;408;p23"/>
          <p:cNvCxnSpPr/>
          <p:nvPr/>
        </p:nvCxnSpPr>
        <p:spPr>
          <a:xfrm>
            <a:off x="539400" y="348282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9" name="Google Shape;409;p23"/>
          <p:cNvGrpSpPr/>
          <p:nvPr/>
        </p:nvGrpSpPr>
        <p:grpSpPr>
          <a:xfrm>
            <a:off x="12005994" y="4935563"/>
            <a:ext cx="88229" cy="1647813"/>
            <a:chOff x="10528644" y="5463404"/>
            <a:chExt cx="77372" cy="1816409"/>
          </a:xfrm>
        </p:grpSpPr>
        <p:grpSp>
          <p:nvGrpSpPr>
            <p:cNvPr id="410" name="Google Shape;410;p23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411" name="Google Shape;411;p23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3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3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23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" name="Google Shape;424;p23"/>
            <p:cNvSpPr txBox="1"/>
            <p:nvPr/>
          </p:nvSpPr>
          <p:spPr>
            <a:xfrm rot="16200000">
              <a:off x="9874832" y="6117216"/>
              <a:ext cx="1384995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13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"/>
          <p:cNvSpPr/>
          <p:nvPr/>
        </p:nvSpPr>
        <p:spPr>
          <a:xfrm>
            <a:off x="4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4"/>
          <p:cNvSpPr txBox="1">
            <a:spLocks noGrp="1"/>
          </p:cNvSpPr>
          <p:nvPr>
            <p:ph type="ftr" idx="11"/>
          </p:nvPr>
        </p:nvSpPr>
        <p:spPr>
          <a:xfrm>
            <a:off x="550863" y="646135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4"/>
          <p:cNvSpPr txBox="1">
            <a:spLocks noGrp="1"/>
          </p:cNvSpPr>
          <p:nvPr>
            <p:ph type="sldNum" idx="12"/>
          </p:nvPr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429" name="Google Shape;429;p24"/>
          <p:cNvGrpSpPr/>
          <p:nvPr/>
        </p:nvGrpSpPr>
        <p:grpSpPr>
          <a:xfrm>
            <a:off x="12005994" y="4935563"/>
            <a:ext cx="88229" cy="1647813"/>
            <a:chOff x="10528644" y="5463404"/>
            <a:chExt cx="77372" cy="1816409"/>
          </a:xfrm>
        </p:grpSpPr>
        <p:grpSp>
          <p:nvGrpSpPr>
            <p:cNvPr id="430" name="Google Shape;430;p24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431" name="Google Shape;431;p24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4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4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24"/>
            <p:cNvSpPr txBox="1"/>
            <p:nvPr/>
          </p:nvSpPr>
          <p:spPr>
            <a:xfrm rot="16200000">
              <a:off x="9874832" y="6117216"/>
              <a:ext cx="1384995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7358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lain White">
  <p:cSld name="1_Plain White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/>
          <p:nvPr/>
        </p:nvSpPr>
        <p:spPr>
          <a:xfrm>
            <a:off x="5" y="0"/>
            <a:ext cx="2682587" cy="6858000"/>
          </a:xfrm>
          <a:prstGeom prst="rect">
            <a:avLst/>
          </a:prstGeom>
          <a:solidFill>
            <a:schemeClr val="lt2">
              <a:alpha val="69411"/>
            </a:schemeClr>
          </a:soli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3" y="3942694"/>
            <a:ext cx="10795019" cy="1930133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411"/>
                </a:srgbClr>
              </a:gs>
              <a:gs pos="100000">
                <a:srgbClr val="43E1D3">
                  <a:alpha val="89411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82939" tIns="41458" rIns="82939" bIns="4145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7"/>
          <p:cNvSpPr txBox="1">
            <a:spLocks noGrp="1"/>
          </p:cNvSpPr>
          <p:nvPr>
            <p:ph type="sldNum" idx="12"/>
          </p:nvPr>
        </p:nvSpPr>
        <p:spPr>
          <a:xfrm>
            <a:off x="11507698" y="6473637"/>
            <a:ext cx="133438" cy="1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9"/>
              <a:buNone/>
              <a:defRPr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50" name="Google Shape;450;p27"/>
          <p:cNvSpPr txBox="1"/>
          <p:nvPr/>
        </p:nvSpPr>
        <p:spPr>
          <a:xfrm rot="-5400000">
            <a:off x="11352959" y="5690021"/>
            <a:ext cx="1401864" cy="7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4"/>
              <a:buFont typeface="Arial"/>
              <a:buNone/>
            </a:pPr>
            <a:r>
              <a:rPr lang="en-IN" sz="55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Infomineo Copyright © 2022. All rights reserved.</a:t>
            </a:r>
            <a:endParaRPr sz="12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11507697" y="6473638"/>
            <a:ext cx="133439" cy="1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9"/>
              <a:buFont typeface="Arial"/>
              <a:buNone/>
            </a:pPr>
            <a:fld id="{00000000-1234-1234-1234-123412341234}" type="slidenum">
              <a:rPr lang="en-IN" sz="71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89"/>
                <a:buFont typeface="Arial"/>
                <a:buNone/>
              </a:pPr>
              <a:t>‹#›</a:t>
            </a:fld>
            <a:endParaRPr sz="716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7"/>
          <p:cNvSpPr txBox="1">
            <a:spLocks noGrp="1"/>
          </p:cNvSpPr>
          <p:nvPr>
            <p:ph type="title"/>
          </p:nvPr>
        </p:nvSpPr>
        <p:spPr>
          <a:xfrm>
            <a:off x="737596" y="4617782"/>
            <a:ext cx="8494899" cy="55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85"/>
              <a:buFont typeface="Franklin Gothic"/>
              <a:buNone/>
              <a:defRPr sz="397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1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0692865" h="7559675" extrusionOk="0">
                <a:moveTo>
                  <a:pt x="482600" y="483079"/>
                </a:moveTo>
                <a:lnTo>
                  <a:pt x="482600" y="7088267"/>
                </a:lnTo>
                <a:lnTo>
                  <a:pt x="10207986" y="7088267"/>
                </a:lnTo>
                <a:lnTo>
                  <a:pt x="10207986" y="6954202"/>
                </a:lnTo>
                <a:lnTo>
                  <a:pt x="10208732" y="6954202"/>
                </a:lnTo>
                <a:lnTo>
                  <a:pt x="10208732" y="605475"/>
                </a:lnTo>
                <a:lnTo>
                  <a:pt x="10207986" y="605475"/>
                </a:lnTo>
                <a:lnTo>
                  <a:pt x="10207986" y="483079"/>
                </a:lnTo>
                <a:close/>
                <a:moveTo>
                  <a:pt x="0" y="0"/>
                </a:moveTo>
                <a:lnTo>
                  <a:pt x="10692865" y="0"/>
                </a:lnTo>
                <a:lnTo>
                  <a:pt x="10692865" y="686522"/>
                </a:lnTo>
                <a:lnTo>
                  <a:pt x="10691813" y="686522"/>
                </a:lnTo>
                <a:lnTo>
                  <a:pt x="10691813" y="6790918"/>
                </a:lnTo>
                <a:lnTo>
                  <a:pt x="10692865" y="6790918"/>
                </a:lnTo>
                <a:lnTo>
                  <a:pt x="10692865" y="7559675"/>
                </a:lnTo>
                <a:lnTo>
                  <a:pt x="10691813" y="7559675"/>
                </a:lnTo>
                <a:lnTo>
                  <a:pt x="10139332" y="7559675"/>
                </a:lnTo>
                <a:lnTo>
                  <a:pt x="552482" y="7559675"/>
                </a:lnTo>
                <a:lnTo>
                  <a:pt x="1" y="7559675"/>
                </a:lnTo>
                <a:lnTo>
                  <a:pt x="1" y="6790918"/>
                </a:lnTo>
                <a:lnTo>
                  <a:pt x="1" y="686522"/>
                </a:lnTo>
                <a:lnTo>
                  <a:pt x="0" y="686522"/>
                </a:lnTo>
                <a:close/>
              </a:path>
            </a:pathLst>
          </a:custGeom>
          <a:solidFill>
            <a:srgbClr val="FF0000">
              <a:alpha val="4313"/>
            </a:srgbClr>
          </a:solidFill>
          <a:ln>
            <a:noFill/>
          </a:ln>
        </p:spPr>
        <p:txBody>
          <a:bodyPr spcFirstLastPara="1" wrap="square" lIns="72733" tIns="36355" rIns="72733" bIns="3635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28"/>
          <p:cNvGrpSpPr/>
          <p:nvPr/>
        </p:nvGrpSpPr>
        <p:grpSpPr>
          <a:xfrm>
            <a:off x="-596" y="438242"/>
            <a:ext cx="12193200" cy="5981517"/>
            <a:chOff x="-523" y="483080"/>
            <a:chExt cx="10692865" cy="6593515"/>
          </a:xfrm>
        </p:grpSpPr>
        <p:cxnSp>
          <p:nvCxnSpPr>
            <p:cNvPr id="456" name="Google Shape;456;p28"/>
            <p:cNvCxnSpPr/>
            <p:nvPr/>
          </p:nvCxnSpPr>
          <p:spPr>
            <a:xfrm>
              <a:off x="-523" y="4830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28"/>
            <p:cNvCxnSpPr/>
            <p:nvPr/>
          </p:nvCxnSpPr>
          <p:spPr>
            <a:xfrm>
              <a:off x="-523" y="108249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28"/>
            <p:cNvCxnSpPr/>
            <p:nvPr/>
          </p:nvCxnSpPr>
          <p:spPr>
            <a:xfrm>
              <a:off x="-523" y="13821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28"/>
            <p:cNvCxnSpPr/>
            <p:nvPr/>
          </p:nvCxnSpPr>
          <p:spPr>
            <a:xfrm>
              <a:off x="-523" y="168190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0" name="Google Shape;460;p28"/>
            <p:cNvCxnSpPr/>
            <p:nvPr/>
          </p:nvCxnSpPr>
          <p:spPr>
            <a:xfrm>
              <a:off x="-523" y="198160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28"/>
            <p:cNvCxnSpPr/>
            <p:nvPr/>
          </p:nvCxnSpPr>
          <p:spPr>
            <a:xfrm>
              <a:off x="-523" y="228131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28"/>
            <p:cNvCxnSpPr/>
            <p:nvPr/>
          </p:nvCxnSpPr>
          <p:spPr>
            <a:xfrm>
              <a:off x="-523" y="258101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28"/>
            <p:cNvCxnSpPr/>
            <p:nvPr/>
          </p:nvCxnSpPr>
          <p:spPr>
            <a:xfrm>
              <a:off x="-523" y="288072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4" name="Google Shape;464;p28"/>
            <p:cNvCxnSpPr/>
            <p:nvPr/>
          </p:nvCxnSpPr>
          <p:spPr>
            <a:xfrm>
              <a:off x="-523" y="318042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28"/>
            <p:cNvCxnSpPr/>
            <p:nvPr/>
          </p:nvCxnSpPr>
          <p:spPr>
            <a:xfrm>
              <a:off x="-523" y="348013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28"/>
            <p:cNvCxnSpPr/>
            <p:nvPr/>
          </p:nvCxnSpPr>
          <p:spPr>
            <a:xfrm>
              <a:off x="-523" y="377983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28"/>
            <p:cNvCxnSpPr/>
            <p:nvPr/>
          </p:nvCxnSpPr>
          <p:spPr>
            <a:xfrm>
              <a:off x="-523" y="407954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28"/>
            <p:cNvCxnSpPr/>
            <p:nvPr/>
          </p:nvCxnSpPr>
          <p:spPr>
            <a:xfrm>
              <a:off x="-523" y="437924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9" name="Google Shape;469;p28"/>
            <p:cNvCxnSpPr/>
            <p:nvPr/>
          </p:nvCxnSpPr>
          <p:spPr>
            <a:xfrm>
              <a:off x="-523" y="467895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0" name="Google Shape;470;p28"/>
            <p:cNvCxnSpPr/>
            <p:nvPr/>
          </p:nvCxnSpPr>
          <p:spPr>
            <a:xfrm>
              <a:off x="-523" y="497865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1" name="Google Shape;471;p28"/>
            <p:cNvCxnSpPr/>
            <p:nvPr/>
          </p:nvCxnSpPr>
          <p:spPr>
            <a:xfrm>
              <a:off x="-523" y="527836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28"/>
            <p:cNvCxnSpPr/>
            <p:nvPr/>
          </p:nvCxnSpPr>
          <p:spPr>
            <a:xfrm>
              <a:off x="-523" y="557806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28"/>
            <p:cNvCxnSpPr/>
            <p:nvPr/>
          </p:nvCxnSpPr>
          <p:spPr>
            <a:xfrm>
              <a:off x="-523" y="587777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4" name="Google Shape;474;p28"/>
            <p:cNvCxnSpPr/>
            <p:nvPr/>
          </p:nvCxnSpPr>
          <p:spPr>
            <a:xfrm>
              <a:off x="-523" y="617747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5" name="Google Shape;475;p28"/>
            <p:cNvCxnSpPr/>
            <p:nvPr/>
          </p:nvCxnSpPr>
          <p:spPr>
            <a:xfrm>
              <a:off x="-523" y="64771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6" name="Google Shape;476;p28"/>
            <p:cNvCxnSpPr/>
            <p:nvPr/>
          </p:nvCxnSpPr>
          <p:spPr>
            <a:xfrm>
              <a:off x="-523" y="7827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28"/>
            <p:cNvCxnSpPr/>
            <p:nvPr/>
          </p:nvCxnSpPr>
          <p:spPr>
            <a:xfrm>
              <a:off x="-523" y="70765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28"/>
            <p:cNvCxnSpPr/>
            <p:nvPr/>
          </p:nvCxnSpPr>
          <p:spPr>
            <a:xfrm>
              <a:off x="-523" y="67768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9" name="Google Shape;479;p28"/>
          <p:cNvSpPr/>
          <p:nvPr/>
        </p:nvSpPr>
        <p:spPr>
          <a:xfrm>
            <a:off x="550263" y="6430356"/>
            <a:ext cx="11090873" cy="261799"/>
          </a:xfrm>
          <a:prstGeom prst="rect">
            <a:avLst/>
          </a:prstGeom>
          <a:solidFill>
            <a:srgbClr val="FF0000">
              <a:alpha val="9411"/>
            </a:srgbClr>
          </a:solidFill>
          <a:ln>
            <a:noFill/>
          </a:ln>
        </p:spPr>
        <p:txBody>
          <a:bodyPr spcFirstLastPara="1" wrap="square" lIns="72733" tIns="36355" rIns="72733" bIns="3635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550864" y="1262641"/>
            <a:ext cx="11105555" cy="544313"/>
          </a:xfrm>
          <a:prstGeom prst="rect">
            <a:avLst/>
          </a:prstGeom>
          <a:solidFill>
            <a:srgbClr val="FF0000">
              <a:alpha val="4313"/>
            </a:srgbClr>
          </a:solidFill>
          <a:ln>
            <a:noFill/>
          </a:ln>
        </p:spPr>
        <p:txBody>
          <a:bodyPr spcFirstLastPara="1" wrap="square" lIns="72733" tIns="36355" rIns="72733" bIns="3635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endParaRPr sz="143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p28"/>
          <p:cNvGrpSpPr/>
          <p:nvPr/>
        </p:nvGrpSpPr>
        <p:grpSpPr>
          <a:xfrm>
            <a:off x="1215339" y="1806954"/>
            <a:ext cx="9763000" cy="4623402"/>
            <a:chOff x="1215339" y="549274"/>
            <a:chExt cx="9763000" cy="5759450"/>
          </a:xfrm>
        </p:grpSpPr>
        <p:sp>
          <p:nvSpPr>
            <p:cNvPr id="482" name="Google Shape;482;p2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28"/>
          <p:cNvSpPr txBox="1"/>
          <p:nvPr/>
        </p:nvSpPr>
        <p:spPr>
          <a:xfrm>
            <a:off x="550862" y="6466264"/>
            <a:ext cx="9030916" cy="22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2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2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8"/>
          <p:cNvSpPr txBox="1">
            <a:spLocks noGrp="1"/>
          </p:cNvSpPr>
          <p:nvPr>
            <p:ph type="sldNum" idx="12"/>
          </p:nvPr>
        </p:nvSpPr>
        <p:spPr>
          <a:xfrm>
            <a:off x="11489118" y="6576486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77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95" name="Google Shape;495;p28"/>
          <p:cNvSpPr txBox="1">
            <a:spLocks noGrp="1"/>
          </p:cNvSpPr>
          <p:nvPr>
            <p:ph type="title"/>
          </p:nvPr>
        </p:nvSpPr>
        <p:spPr>
          <a:xfrm>
            <a:off x="550315" y="453426"/>
            <a:ext cx="1109052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6" name="Google Shape;496;p28"/>
          <p:cNvGrpSpPr/>
          <p:nvPr/>
        </p:nvGrpSpPr>
        <p:grpSpPr>
          <a:xfrm>
            <a:off x="550868" y="6254177"/>
            <a:ext cx="11089971" cy="55199"/>
            <a:chOff x="550864" y="6156603"/>
            <a:chExt cx="11089971" cy="55199"/>
          </a:xfrm>
        </p:grpSpPr>
        <p:sp>
          <p:nvSpPr>
            <p:cNvPr id="497" name="Google Shape;497;p2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endParaRPr sz="14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2" name="Google Shape;502;p28"/>
          <p:cNvCxnSpPr/>
          <p:nvPr/>
        </p:nvCxnSpPr>
        <p:spPr>
          <a:xfrm>
            <a:off x="539400" y="37756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3" name="Google Shape;503;p28"/>
          <p:cNvGrpSpPr/>
          <p:nvPr/>
        </p:nvGrpSpPr>
        <p:grpSpPr>
          <a:xfrm>
            <a:off x="12005994" y="5011602"/>
            <a:ext cx="88229" cy="1647816"/>
            <a:chOff x="10528644" y="5463403"/>
            <a:chExt cx="77372" cy="1816410"/>
          </a:xfrm>
        </p:grpSpPr>
        <p:grpSp>
          <p:nvGrpSpPr>
            <p:cNvPr id="504" name="Google Shape;504;p28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505" name="Google Shape;505;p28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" name="Google Shape;518;p28"/>
            <p:cNvSpPr txBox="1"/>
            <p:nvPr/>
          </p:nvSpPr>
          <p:spPr>
            <a:xfrm rot="16200000">
              <a:off x="9874832" y="6117215"/>
              <a:ext cx="1384995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9" name="Google Shape;519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954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ustom Layout">
  <p:cSld name="5_Custom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AE878EE-ECA4-4193-5FF4-57AECB58F4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264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Google Shape;175;p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6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www.infomineo.com</a:t>
            </a:r>
            <a:endParaRPr lang="fr-FR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</a:t>
            </a:r>
            <a:r>
              <a:rPr lang="fr-F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1200" b="0" i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1200" b="0" i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1200" b="0" i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1200" b="0" i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pic>
        <p:nvPicPr>
          <p:cNvPr id="177" name="Google Shape;177;p8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5045" y="6011003"/>
            <a:ext cx="317270" cy="31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9597" y="6018867"/>
            <a:ext cx="301541" cy="30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51769" y="6010451"/>
            <a:ext cx="318374" cy="3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6"/>
          <p:cNvPicPr preferRelativeResize="0"/>
          <p:nvPr/>
        </p:nvPicPr>
        <p:blipFill rotWithShape="1">
          <a:blip r:embed="rId11">
            <a:alphaModFix/>
          </a:blip>
          <a:srcRect l="738" r="729"/>
          <a:stretch/>
        </p:blipFill>
        <p:spPr>
          <a:xfrm>
            <a:off x="4256669" y="3006053"/>
            <a:ext cx="3678664" cy="8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43E54EF-FF36-D8C1-8579-4B55EFE076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5541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2" name="Google Shape;182;p87" descr="A large body of water with a city in th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214" t="3933" r="2214" b="3933"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7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7"/>
          <p:cNvSpPr txBox="1">
            <a:spLocks noGrp="1"/>
          </p:cNvSpPr>
          <p:nvPr>
            <p:ph type="ctrTitle"/>
          </p:nvPr>
        </p:nvSpPr>
        <p:spPr>
          <a:xfrm>
            <a:off x="902896" y="3605295"/>
            <a:ext cx="5337943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185" name="Google Shape;185;p87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186" name="Google Shape;186;p87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82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pic>
        <p:nvPicPr>
          <p:cNvPr id="187" name="Google Shape;187;p87"/>
          <p:cNvPicPr preferRelativeResize="0"/>
          <p:nvPr/>
        </p:nvPicPr>
        <p:blipFill rotWithShape="1">
          <a:blip r:embed="rId6">
            <a:alphaModFix/>
          </a:blip>
          <a:srcRect l="738" r="729"/>
          <a:stretch/>
        </p:blipFill>
        <p:spPr>
          <a:xfrm>
            <a:off x="902896" y="901732"/>
            <a:ext cx="2497454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>
  <p:cSld name="Title Slide (Option 3)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8B417C-2F43-5F92-FAC2-F3B47365F8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6885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9" name="Google Shape;189;p88" descr="A large body of water with a city in th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4517" t="8005" r="4516" b="8006"/>
          <a:stretch/>
        </p:blipFill>
        <p:spPr>
          <a:xfrm>
            <a:off x="550861" y="549274"/>
            <a:ext cx="11090276" cy="575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8"/>
          <p:cNvSpPr/>
          <p:nvPr/>
        </p:nvSpPr>
        <p:spPr>
          <a:xfrm>
            <a:off x="1083553" y="1080000"/>
            <a:ext cx="5816186" cy="577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88"/>
          <p:cNvPicPr preferRelativeResize="0"/>
          <p:nvPr/>
        </p:nvPicPr>
        <p:blipFill rotWithShape="1">
          <a:blip r:embed="rId6">
            <a:alphaModFix/>
          </a:blip>
          <a:srcRect l="738" r="729"/>
          <a:stretch/>
        </p:blipFill>
        <p:spPr>
          <a:xfrm>
            <a:off x="1631950" y="1603956"/>
            <a:ext cx="2497454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8"/>
          <p:cNvSpPr txBox="1">
            <a:spLocks noGrp="1"/>
          </p:cNvSpPr>
          <p:nvPr>
            <p:ph type="dt" idx="10"/>
          </p:nvPr>
        </p:nvSpPr>
        <p:spPr>
          <a:xfrm>
            <a:off x="1631950" y="5923689"/>
            <a:ext cx="1582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193" name="Google Shape;193;p88"/>
          <p:cNvSpPr txBox="1">
            <a:spLocks noGrp="1"/>
          </p:cNvSpPr>
          <p:nvPr>
            <p:ph type="ctrTitle"/>
          </p:nvPr>
        </p:nvSpPr>
        <p:spPr>
          <a:xfrm>
            <a:off x="1631951" y="4149548"/>
            <a:ext cx="479933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194" name="Google Shape;194;p88"/>
          <p:cNvSpPr txBox="1"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4)">
  <p:cSld name="Title Slide (Option 4)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6A01D24-BE19-9E08-DD34-9C62DDA9AA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1223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6" name="Google Shape;196;p89" descr="A large body of water with a city in th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1" t="15627" r="-1" b="6560"/>
          <a:stretch/>
        </p:blipFill>
        <p:spPr>
          <a:xfrm>
            <a:off x="0" y="1522048"/>
            <a:ext cx="12192000" cy="5335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9"/>
          <p:cNvSpPr/>
          <p:nvPr/>
        </p:nvSpPr>
        <p:spPr>
          <a:xfrm>
            <a:off x="536448" y="0"/>
            <a:ext cx="6363291" cy="6308726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901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9"/>
          <p:cNvSpPr txBox="1">
            <a:spLocks noGrp="1"/>
          </p:cNvSpPr>
          <p:nvPr>
            <p:ph type="ctrTitle"/>
          </p:nvPr>
        </p:nvSpPr>
        <p:spPr>
          <a:xfrm>
            <a:off x="902896" y="3605295"/>
            <a:ext cx="547823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199" name="Google Shape;199;p89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478239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00" name="Google Shape;200;p89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82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pic>
        <p:nvPicPr>
          <p:cNvPr id="201" name="Google Shape;201;p89"/>
          <p:cNvPicPr preferRelativeResize="0"/>
          <p:nvPr/>
        </p:nvPicPr>
        <p:blipFill rotWithShape="1">
          <a:blip r:embed="rId6">
            <a:alphaModFix/>
          </a:blip>
          <a:srcRect l="738" r="729"/>
          <a:stretch/>
        </p:blipFill>
        <p:spPr>
          <a:xfrm>
            <a:off x="1064010" y="450470"/>
            <a:ext cx="2705352" cy="62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Layout">
  <p:cSld name="2 Column Layou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08956AF-0733-3F15-B799-D6ABF15C94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2821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" name="Google Shape;203;p9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04" name="Google Shape;204;p90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 dirty="0"/>
          </a:p>
        </p:txBody>
      </p:sp>
      <p:sp>
        <p:nvSpPr>
          <p:cNvPr id="205" name="Google Shape;205;p9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6" name="Google Shape;206;p90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07" name="Google Shape;207;p90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08" name="Google Shape;208;p90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33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/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/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  <p:sp>
        <p:nvSpPr>
          <p:cNvPr id="209" name="Google Shape;209;p90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39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2.xml"/><Relationship Id="rId16" Type="http://schemas.openxmlformats.org/officeDocument/2006/relationships/oleObject" Target="../embeddings/oleObject20.bin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21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2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13C0AAA6-7B63-061A-EC5C-039756EFD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7280941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95" imgH="396" progId="TCLayout.ActiveDocument.1">
                  <p:embed/>
                </p:oleObj>
              </mc:Choice>
              <mc:Fallback>
                <p:oleObj name="think-cell Slide" r:id="rId2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7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7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7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7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7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7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7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7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7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7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7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7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7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1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7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fr-FR" dirty="0"/>
          </a:p>
        </p:txBody>
      </p:sp>
      <p:sp>
        <p:nvSpPr>
          <p:cNvPr id="26" name="Google Shape;26;p71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3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27" name="Google Shape;27;p71"/>
          <p:cNvSpPr txBox="1">
            <a:spLocks noGrp="1"/>
          </p:cNvSpPr>
          <p:nvPr>
            <p:ph type="ftr" idx="11"/>
          </p:nvPr>
        </p:nvSpPr>
        <p:spPr>
          <a:xfrm>
            <a:off x="550862" y="6450225"/>
            <a:ext cx="95539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 dirty="0"/>
          </a:p>
        </p:txBody>
      </p:sp>
      <p:sp>
        <p:nvSpPr>
          <p:cNvPr id="28" name="Google Shape;28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Google Shape;29;p7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</a:t>
            </a:r>
            <a:r>
              <a:rPr lang="fr-FR" sz="800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fr-FR" sz="800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. All </a:t>
            </a:r>
            <a:r>
              <a:rPr lang="fr-FR" sz="800" b="0" i="0" u="none" strike="noStrike" cap="none" dirty="0" err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r>
              <a:rPr lang="fr-FR" sz="800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800" b="0" i="0" u="none" strike="noStrike" cap="none" dirty="0" err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reserved</a:t>
            </a:r>
            <a:r>
              <a:rPr lang="fr-FR" sz="800" b="0" i="0" u="none" strike="noStrike" cap="none" dirty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/>
          </a:p>
        </p:txBody>
      </p:sp>
      <p:cxnSp>
        <p:nvCxnSpPr>
          <p:cNvPr id="30" name="Google Shape;30;p7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71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fr-FR" sz="10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70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011B7AB-3E8A-D392-7889-5E0080FF57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926828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oogle Shape;10;p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-5400000">
            <a:off x="11846517" y="6335604"/>
            <a:ext cx="392445" cy="8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3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6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0927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5F22289-3CB6-96F9-1C00-631088CE96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792807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395" imgH="396" progId="TCLayout.ActiveDocument.1">
                  <p:embed/>
                </p:oleObj>
              </mc:Choice>
              <mc:Fallback>
                <p:oleObj name="think-cell Slide" r:id="rId17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" name="Google Shape;285;p5"/>
          <p:cNvSpPr txBox="1">
            <a:spLocks noGrp="1"/>
          </p:cNvSpPr>
          <p:nvPr>
            <p:ph type="title"/>
          </p:nvPr>
        </p:nvSpPr>
        <p:spPr>
          <a:xfrm>
            <a:off x="551714" y="439247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5"/>
          <p:cNvSpPr txBox="1">
            <a:spLocks noGrp="1"/>
          </p:cNvSpPr>
          <p:nvPr>
            <p:ph type="body" idx="1"/>
          </p:nvPr>
        </p:nvSpPr>
        <p:spPr>
          <a:xfrm>
            <a:off x="551713" y="1802585"/>
            <a:ext cx="11089973" cy="32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8800" algn="l" rtl="0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Clr>
                <a:schemeClr val="dk2"/>
              </a:buClr>
              <a:buSzPts val="1263"/>
              <a:buFont typeface="Noto Sans Symbols"/>
              <a:buChar char="▪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690" algn="l" rtl="0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800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263"/>
              <a:buFont typeface="Arial"/>
              <a:buChar char="•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690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ftr" idx="11"/>
          </p:nvPr>
        </p:nvSpPr>
        <p:spPr>
          <a:xfrm>
            <a:off x="550862" y="6481670"/>
            <a:ext cx="488056" cy="12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  <a:defRPr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89" name="Google Shape;289;p5"/>
          <p:cNvGrpSpPr/>
          <p:nvPr/>
        </p:nvGrpSpPr>
        <p:grpSpPr>
          <a:xfrm>
            <a:off x="12005994" y="4935563"/>
            <a:ext cx="88229" cy="1647813"/>
            <a:chOff x="10528644" y="5463404"/>
            <a:chExt cx="77372" cy="1816409"/>
          </a:xfrm>
        </p:grpSpPr>
        <p:grpSp>
          <p:nvGrpSpPr>
            <p:cNvPr id="290" name="Google Shape;290;p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291" name="Google Shape;291;p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633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" name="Google Shape;304;p5"/>
            <p:cNvSpPr txBox="1"/>
            <p:nvPr/>
          </p:nvSpPr>
          <p:spPr>
            <a:xfrm rot="16200000">
              <a:off x="9874832" y="6117216"/>
              <a:ext cx="1384995" cy="77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2"/>
                <a:buFont typeface="Arial"/>
                <a:buNone/>
              </a:pPr>
              <a:r>
                <a:rPr lang="en-IN" sz="637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 sz="12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Google Shape;305;p5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5"/>
          <p:cNvSpPr txBox="1"/>
          <p:nvPr/>
        </p:nvSpPr>
        <p:spPr>
          <a:xfrm>
            <a:off x="11489118" y="6493892"/>
            <a:ext cx="151718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fld id="{00000000-1234-1234-1234-123412341234}" type="slidenum">
              <a:rPr lang="en-IN" sz="796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7"/>
                <a:buFont typeface="Arial"/>
                <a:buNone/>
              </a:pPr>
              <a:t>‹#›</a:t>
            </a:fld>
            <a:endParaRPr sz="796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5"/>
          <p:cNvCxnSpPr/>
          <p:nvPr/>
        </p:nvCxnSpPr>
        <p:spPr>
          <a:xfrm>
            <a:off x="539400" y="37756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89335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5">
          <p15:clr>
            <a:srgbClr val="F26B43"/>
          </p15:clr>
        </p15:guide>
        <p15:guide id="2" pos="304">
          <p15:clr>
            <a:srgbClr val="F26B43"/>
          </p15:clr>
        </p15:guide>
        <p15:guide id="3" pos="6431">
          <p15:clr>
            <a:srgbClr val="F26B43"/>
          </p15:clr>
        </p15:guide>
        <p15:guide id="4" orient="horz" pos="1247">
          <p15:clr>
            <a:srgbClr val="F26B43"/>
          </p15:clr>
        </p15:guide>
        <p15:guide id="5" orient="horz" pos="4459">
          <p15:clr>
            <a:srgbClr val="F26B43"/>
          </p15:clr>
        </p15:guide>
        <p15:guide id="6" pos="3288">
          <p15:clr>
            <a:srgbClr val="F26B43"/>
          </p15:clr>
        </p15:guide>
        <p15:guide id="7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2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36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3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DB273E5-0C24-1B56-4A98-A66B6374DBD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7826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" name="Google Shape;352;p1"/>
          <p:cNvSpPr txBox="1">
            <a:spLocks noGrp="1"/>
          </p:cNvSpPr>
          <p:nvPr>
            <p:ph type="ctrTitle"/>
          </p:nvPr>
        </p:nvSpPr>
        <p:spPr>
          <a:xfrm>
            <a:off x="892010" y="3429000"/>
            <a:ext cx="5478239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</a:pPr>
            <a:r>
              <a:rPr lang="fr-FR" dirty="0"/>
              <a:t>AMDIE - </a:t>
            </a:r>
            <a:r>
              <a:rPr lang="en-IN" dirty="0"/>
              <a:t>Infomineo </a:t>
            </a:r>
            <a:br>
              <a:rPr lang="en-IN" dirty="0"/>
            </a:br>
            <a:r>
              <a:rPr lang="en-IN" dirty="0"/>
              <a:t>Data Analytics</a:t>
            </a:r>
            <a:br>
              <a:rPr lang="en-IN" dirty="0"/>
            </a:br>
            <a:r>
              <a:rPr lang="en-IN" dirty="0"/>
              <a:t>Services</a:t>
            </a:r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FEF3C4-70D2-7E25-452D-493BB51E17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1017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6FEF3C4-70D2-7E25-452D-493BB51E1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" name="Google Shape;407;p6"/>
          <p:cNvSpPr txBox="1">
            <a:spLocks noGrp="1"/>
          </p:cNvSpPr>
          <p:nvPr>
            <p:ph type="title"/>
          </p:nvPr>
        </p:nvSpPr>
        <p:spPr>
          <a:xfrm>
            <a:off x="737591" y="4519317"/>
            <a:ext cx="8494899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</a:pPr>
            <a:r>
              <a:rPr lang="fr-FR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Budget &amp; Nest </a:t>
            </a:r>
            <a:r>
              <a:rPr lang="fr-FR" sz="5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4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54F5-06EF-69E6-E9D7-619EBB75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1337-8E5A-FE51-9A4B-946507F5B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93A74-0D1E-9022-CE9C-A0131689FD0D}"/>
              </a:ext>
            </a:extLst>
          </p:cNvPr>
          <p:cNvSpPr/>
          <p:nvPr/>
        </p:nvSpPr>
        <p:spPr>
          <a:xfrm>
            <a:off x="2416629" y="3086100"/>
            <a:ext cx="4980214" cy="2334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err="1"/>
              <a:t>Nacer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17309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CFF21BC-EE51-91D9-BAE7-87CD9F470E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4534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Google Shape;365;p3"/>
          <p:cNvSpPr/>
          <p:nvPr/>
        </p:nvSpPr>
        <p:spPr>
          <a:xfrm>
            <a:off x="1059634" y="2921370"/>
            <a:ext cx="4361452" cy="236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fr-FR" sz="2800" b="1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Analytics Services</a:t>
            </a:r>
            <a:endParaRPr lang="fr-FR" sz="1800" dirty="0"/>
          </a:p>
          <a:p>
            <a:pPr marL="0" marR="0" lvl="0" indent="0" algn="l">
              <a:spcBef>
                <a:spcPts val="250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fr-F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Contexte &amp; Proposition de solution</a:t>
            </a:r>
          </a:p>
          <a:p>
            <a:pPr>
              <a:spcBef>
                <a:spcPts val="2500"/>
              </a:spcBef>
            </a:pPr>
            <a:r>
              <a:rPr lang="fr-FR" sz="2800" dirty="0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fr-F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Budget &amp; Next </a:t>
            </a:r>
            <a:r>
              <a:rPr lang="fr-FR" sz="2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lang="fr-FR" sz="2800" b="1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550863" y="976997"/>
            <a:ext cx="299325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0" dirty="0">
                <a:solidFill>
                  <a:srgbClr val="43E1D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Agenda</a:t>
            </a:r>
            <a:endParaRPr lang="fr-FR" dirty="0"/>
          </a:p>
        </p:txBody>
      </p:sp>
      <p:pic>
        <p:nvPicPr>
          <p:cNvPr id="367" name="Google Shape;367;p3"/>
          <p:cNvPicPr preferRelativeResize="0"/>
          <p:nvPr/>
        </p:nvPicPr>
        <p:blipFill rotWithShape="1">
          <a:blip r:embed="rId6">
            <a:alphaModFix/>
          </a:blip>
          <a:srcRect t="8009"/>
          <a:stretch/>
        </p:blipFill>
        <p:spPr>
          <a:xfrm>
            <a:off x="6383337" y="549274"/>
            <a:ext cx="5257800" cy="63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7644491-CA41-DB4E-EA6E-572A0A9CBA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26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" name="Google Shape;524;p1"/>
          <p:cNvSpPr txBox="1">
            <a:spLocks noGrp="1"/>
          </p:cNvSpPr>
          <p:nvPr>
            <p:ph type="title"/>
          </p:nvPr>
        </p:nvSpPr>
        <p:spPr>
          <a:xfrm>
            <a:off x="1684775" y="4302056"/>
            <a:ext cx="4296538" cy="132241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6274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IN" dirty="0"/>
              <a:t>Data Analytics</a:t>
            </a:r>
            <a:br>
              <a:rPr lang="en-IN" dirty="0"/>
            </a:br>
            <a:r>
              <a:rPr lang="en-IN" dirty="0"/>
              <a:t>Services</a:t>
            </a:r>
            <a:endParaRPr dirty="0"/>
          </a:p>
        </p:txBody>
      </p:sp>
      <p:sp>
        <p:nvSpPr>
          <p:cNvPr id="525" name="Google Shape;525;p1"/>
          <p:cNvSpPr txBox="1">
            <a:spLocks noGrp="1"/>
          </p:cNvSpPr>
          <p:nvPr>
            <p:ph type="sldNum" idx="12"/>
          </p:nvPr>
        </p:nvSpPr>
        <p:spPr>
          <a:xfrm>
            <a:off x="10387351" y="5844757"/>
            <a:ext cx="119876" cy="11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fld id="{00000000-1234-1234-1234-123412341234}" type="slidenum">
              <a:rPr lang="en-IN">
                <a:solidFill>
                  <a:srgbClr val="FFFFFF"/>
                </a:solidFill>
              </a:rPr>
              <a:pPr/>
              <a:t>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3"/>
          <p:cNvCxnSpPr/>
          <p:nvPr/>
        </p:nvCxnSpPr>
        <p:spPr>
          <a:xfrm flipH="1">
            <a:off x="488118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4" name="Google Shape;804;p3"/>
          <p:cNvCxnSpPr/>
          <p:nvPr/>
        </p:nvCxnSpPr>
        <p:spPr>
          <a:xfrm>
            <a:off x="4798597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5" name="Google Shape;805;p3"/>
          <p:cNvCxnSpPr/>
          <p:nvPr/>
        </p:nvCxnSpPr>
        <p:spPr>
          <a:xfrm flipH="1">
            <a:off x="937582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6" name="Google Shape;806;p3"/>
          <p:cNvCxnSpPr/>
          <p:nvPr/>
        </p:nvCxnSpPr>
        <p:spPr>
          <a:xfrm>
            <a:off x="9268853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3"/>
          <p:cNvSpPr/>
          <p:nvPr/>
        </p:nvSpPr>
        <p:spPr>
          <a:xfrm>
            <a:off x="623376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"/>
          <p:cNvSpPr/>
          <p:nvPr/>
        </p:nvSpPr>
        <p:spPr>
          <a:xfrm>
            <a:off x="5270679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services – Transforming data into impact</a:t>
            </a:r>
            <a:endParaRPr/>
          </a:p>
        </p:txBody>
      </p:sp>
      <p:sp>
        <p:nvSpPr>
          <p:cNvPr id="810" name="Google Shape;810;p3"/>
          <p:cNvSpPr/>
          <p:nvPr/>
        </p:nvSpPr>
        <p:spPr>
          <a:xfrm>
            <a:off x="1164839" y="3388129"/>
            <a:ext cx="567714" cy="44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pic>
        <p:nvPicPr>
          <p:cNvPr id="811" name="Google Shape;8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308" y="3879639"/>
            <a:ext cx="648776" cy="652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3"/>
          <p:cNvSpPr/>
          <p:nvPr/>
        </p:nvSpPr>
        <p:spPr>
          <a:xfrm>
            <a:off x="5589099" y="3388129"/>
            <a:ext cx="1013800" cy="2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387" y="3805310"/>
            <a:ext cx="649224" cy="64922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"/>
          <p:cNvSpPr/>
          <p:nvPr/>
        </p:nvSpPr>
        <p:spPr>
          <a:xfrm>
            <a:off x="3045344" y="1839020"/>
            <a:ext cx="1576668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</p:txBody>
      </p:sp>
      <p:sp>
        <p:nvSpPr>
          <p:cNvPr id="815" name="Google Shape;815;p3"/>
          <p:cNvSpPr/>
          <p:nvPr/>
        </p:nvSpPr>
        <p:spPr>
          <a:xfrm>
            <a:off x="2840167" y="5259505"/>
            <a:ext cx="195811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sets</a:t>
            </a:r>
            <a:endParaRPr/>
          </a:p>
        </p:txBody>
      </p:sp>
      <p:pic>
        <p:nvPicPr>
          <p:cNvPr id="816" name="Google Shape;81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5196" y="4665646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"/>
          <p:cNvSpPr/>
          <p:nvPr/>
        </p:nvSpPr>
        <p:spPr>
          <a:xfrm>
            <a:off x="2745526" y="3304612"/>
            <a:ext cx="214739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/>
          </a:p>
        </p:txBody>
      </p:sp>
      <p:pic>
        <p:nvPicPr>
          <p:cNvPr id="818" name="Google Shape;8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5196" y="2729169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"/>
          <p:cNvSpPr/>
          <p:nvPr/>
        </p:nvSpPr>
        <p:spPr>
          <a:xfrm>
            <a:off x="6760812" y="1836519"/>
            <a:ext cx="31002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/>
          </a:p>
        </p:txBody>
      </p:sp>
      <p:sp>
        <p:nvSpPr>
          <p:cNvPr id="820" name="Google Shape;820;p3"/>
          <p:cNvSpPr/>
          <p:nvPr/>
        </p:nvSpPr>
        <p:spPr>
          <a:xfrm>
            <a:off x="7386441" y="3304613"/>
            <a:ext cx="18176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pic>
        <p:nvPicPr>
          <p:cNvPr id="821" name="Google Shape;82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5875" y="2729170"/>
            <a:ext cx="518803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57798" y="4633411"/>
            <a:ext cx="474957" cy="47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"/>
          <p:cNvSpPr txBox="1"/>
          <p:nvPr/>
        </p:nvSpPr>
        <p:spPr>
          <a:xfrm>
            <a:off x="7163311" y="5172519"/>
            <a:ext cx="226393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written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sp>
        <p:nvSpPr>
          <p:cNvPr id="824" name="Google Shape;824;p3"/>
          <p:cNvSpPr/>
          <p:nvPr/>
        </p:nvSpPr>
        <p:spPr>
          <a:xfrm>
            <a:off x="9600149" y="3067379"/>
            <a:ext cx="2040989" cy="20409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"/>
          <p:cNvSpPr/>
          <p:nvPr/>
        </p:nvSpPr>
        <p:spPr>
          <a:xfrm>
            <a:off x="10021095" y="3386475"/>
            <a:ext cx="12175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24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3149" y="4020427"/>
            <a:ext cx="674988" cy="7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"/>
          <p:cNvSpPr/>
          <p:nvPr/>
        </p:nvSpPr>
        <p:spPr>
          <a:xfrm>
            <a:off x="2768808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"/>
          <p:cNvSpPr/>
          <p:nvPr/>
        </p:nvSpPr>
        <p:spPr>
          <a:xfrm>
            <a:off x="7246082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3"/>
          <p:cNvCxnSpPr/>
          <p:nvPr/>
        </p:nvCxnSpPr>
        <p:spPr>
          <a:xfrm rot="10800000">
            <a:off x="2289071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0" name="Google Shape;830;p3"/>
          <p:cNvCxnSpPr/>
          <p:nvPr/>
        </p:nvCxnSpPr>
        <p:spPr>
          <a:xfrm rot="10800000">
            <a:off x="4906317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1" name="Google Shape;831;p3"/>
          <p:cNvCxnSpPr/>
          <p:nvPr/>
        </p:nvCxnSpPr>
        <p:spPr>
          <a:xfrm rot="10800000">
            <a:off x="677290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3"/>
          <p:cNvCxnSpPr/>
          <p:nvPr/>
        </p:nvCxnSpPr>
        <p:spPr>
          <a:xfrm rot="10800000">
            <a:off x="937582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909" name="Google Shape;909;p1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5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45"/>
          <p:cNvSpPr/>
          <p:nvPr/>
        </p:nvSpPr>
        <p:spPr>
          <a:xfrm>
            <a:off x="4294326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45"/>
          <p:cNvSpPr/>
          <p:nvPr/>
        </p:nvSpPr>
        <p:spPr>
          <a:xfrm>
            <a:off x="4430325" y="1740300"/>
            <a:ext cx="33030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Oriented Approach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45"/>
          <p:cNvSpPr/>
          <p:nvPr/>
        </p:nvSpPr>
        <p:spPr>
          <a:xfrm>
            <a:off x="539400" y="1652273"/>
            <a:ext cx="3599407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5"/>
          <p:cNvSpPr/>
          <p:nvPr/>
        </p:nvSpPr>
        <p:spPr>
          <a:xfrm>
            <a:off x="912900" y="1738037"/>
            <a:ext cx="28524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Three Levels of Analytics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45"/>
          <p:cNvSpPr txBox="1"/>
          <p:nvPr/>
        </p:nvSpPr>
        <p:spPr>
          <a:xfrm>
            <a:off x="1999869" y="2497863"/>
            <a:ext cx="2095141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45"/>
          <p:cNvSpPr/>
          <p:nvPr/>
        </p:nvSpPr>
        <p:spPr>
          <a:xfrm>
            <a:off x="8045492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45"/>
          <p:cNvSpPr/>
          <p:nvPr/>
        </p:nvSpPr>
        <p:spPr>
          <a:xfrm>
            <a:off x="8174957" y="1740300"/>
            <a:ext cx="3283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Three Types of Data Services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45"/>
          <p:cNvSpPr/>
          <p:nvPr/>
        </p:nvSpPr>
        <p:spPr>
          <a:xfrm rot="5400000">
            <a:off x="761447" y="2254276"/>
            <a:ext cx="1032415" cy="1068873"/>
          </a:xfrm>
          <a:prstGeom prst="roundRect">
            <a:avLst>
              <a:gd name="adj" fmla="val 13304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45"/>
          <p:cNvSpPr/>
          <p:nvPr/>
        </p:nvSpPr>
        <p:spPr>
          <a:xfrm>
            <a:off x="775608" y="2574185"/>
            <a:ext cx="1004093" cy="42905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45"/>
          <p:cNvSpPr/>
          <p:nvPr/>
        </p:nvSpPr>
        <p:spPr>
          <a:xfrm rot="5400000">
            <a:off x="613875" y="4712802"/>
            <a:ext cx="1340491" cy="1094433"/>
          </a:xfrm>
          <a:prstGeom prst="roundRect">
            <a:avLst>
              <a:gd name="adj" fmla="val 10321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45"/>
          <p:cNvSpPr/>
          <p:nvPr/>
        </p:nvSpPr>
        <p:spPr>
          <a:xfrm>
            <a:off x="782075" y="4949605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5"/>
          <p:cNvSpPr txBox="1"/>
          <p:nvPr/>
        </p:nvSpPr>
        <p:spPr>
          <a:xfrm>
            <a:off x="1956122" y="4589773"/>
            <a:ext cx="2095017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Sourcing and Integration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Cleaning and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Feature Engineering and Data transformation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Deployment and scalability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45"/>
          <p:cNvSpPr txBox="1"/>
          <p:nvPr/>
        </p:nvSpPr>
        <p:spPr>
          <a:xfrm>
            <a:off x="4371117" y="2399542"/>
            <a:ext cx="159049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Brainshoring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business sense and critical thinking applied to our clients’ problems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45"/>
          <p:cNvSpPr/>
          <p:nvPr/>
        </p:nvSpPr>
        <p:spPr>
          <a:xfrm>
            <a:off x="4644156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and Data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5"/>
          <p:cNvSpPr/>
          <p:nvPr/>
        </p:nvSpPr>
        <p:spPr>
          <a:xfrm>
            <a:off x="5485013" y="3796163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45"/>
          <p:cNvSpPr/>
          <p:nvPr/>
        </p:nvSpPr>
        <p:spPr>
          <a:xfrm>
            <a:off x="6325869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45"/>
          <p:cNvSpPr txBox="1"/>
          <p:nvPr/>
        </p:nvSpPr>
        <p:spPr>
          <a:xfrm>
            <a:off x="6207941" y="2410844"/>
            <a:ext cx="154099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work in an iterative approach to be always align to our clients’ needs and expectations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5"/>
          <p:cNvSpPr txBox="1"/>
          <p:nvPr/>
        </p:nvSpPr>
        <p:spPr>
          <a:xfrm>
            <a:off x="5150432" y="5049878"/>
            <a:ext cx="18834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take care of release and change management, including versioning, unit tests, model validation, documentation, etc.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145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76" y="232245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5"/>
          <p:cNvSpPr/>
          <p:nvPr/>
        </p:nvSpPr>
        <p:spPr>
          <a:xfrm rot="5400000">
            <a:off x="767914" y="3412910"/>
            <a:ext cx="1032415" cy="1068873"/>
          </a:xfrm>
          <a:prstGeom prst="roundRect">
            <a:avLst>
              <a:gd name="adj" fmla="val 12183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5"/>
          <p:cNvSpPr/>
          <p:nvPr/>
        </p:nvSpPr>
        <p:spPr>
          <a:xfrm>
            <a:off x="782076" y="3774336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Science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45"/>
          <p:cNvSpPr txBox="1"/>
          <p:nvPr/>
        </p:nvSpPr>
        <p:spPr>
          <a:xfrm>
            <a:off x="1937186" y="3656497"/>
            <a:ext cx="2095017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building and tuning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evaluation and retraining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145" descr="Business Growt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713" y="3548899"/>
            <a:ext cx="385248" cy="33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5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12025" y="468006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5"/>
          <p:cNvSpPr/>
          <p:nvPr/>
        </p:nvSpPr>
        <p:spPr>
          <a:xfrm>
            <a:off x="8136070" y="2272505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45"/>
          <p:cNvSpPr/>
          <p:nvPr/>
        </p:nvSpPr>
        <p:spPr>
          <a:xfrm>
            <a:off x="8109491" y="3491653"/>
            <a:ext cx="3414490" cy="1275012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Analyze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with unified Self-Service Analytics;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5"/>
          <p:cNvSpPr/>
          <p:nvPr/>
        </p:nvSpPr>
        <p:spPr>
          <a:xfrm>
            <a:off x="8136070" y="4929479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Deploy</a:t>
            </a:r>
            <a:endParaRPr kumimoji="0" sz="2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7" name="Google Shape;937;p145"/>
          <p:cNvCxnSpPr/>
          <p:nvPr/>
        </p:nvCxnSpPr>
        <p:spPr>
          <a:xfrm>
            <a:off x="8287069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145"/>
          <p:cNvCxnSpPr/>
          <p:nvPr/>
        </p:nvCxnSpPr>
        <p:spPr>
          <a:xfrm>
            <a:off x="742601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p145"/>
          <p:cNvCxnSpPr/>
          <p:nvPr/>
        </p:nvCxnSpPr>
        <p:spPr>
          <a:xfrm>
            <a:off x="4521242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0" name="Google Shape;940;p145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5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D4CA003-A49B-216C-521D-6B01E3BE7A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97083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2" name="Google Shape;592;p31"/>
          <p:cNvSpPr txBox="1">
            <a:spLocks noGrp="1"/>
          </p:cNvSpPr>
          <p:nvPr>
            <p:ph type="title"/>
          </p:nvPr>
        </p:nvSpPr>
        <p:spPr>
          <a:xfrm>
            <a:off x="1685210" y="448568"/>
            <a:ext cx="8822694" cy="80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2903" b="1" dirty="0">
                <a:solidFill>
                  <a:srgbClr val="0F47F2"/>
                </a:solidFill>
              </a:rPr>
              <a:t>Use Case Example : A Comprehensive Dashboard of Key Metrics and Performance Indicators</a:t>
            </a:r>
            <a:endParaRPr dirty="0"/>
          </a:p>
        </p:txBody>
      </p:sp>
      <p:sp>
        <p:nvSpPr>
          <p:cNvPr id="593" name="Google Shape;593;p31"/>
          <p:cNvSpPr/>
          <p:nvPr/>
        </p:nvSpPr>
        <p:spPr>
          <a:xfrm>
            <a:off x="1359660" y="1414878"/>
            <a:ext cx="4496431" cy="519348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72733" tIns="36355" rIns="72733" bIns="36355" anchor="ctr" anchorCtr="0">
            <a:noAutofit/>
          </a:bodyPr>
          <a:lstStyle/>
          <a:p>
            <a:pPr algn="ctr" defTabSz="829544"/>
            <a:endParaRPr sz="1114">
              <a:solidFill>
                <a:srgbClr val="FFFFFF"/>
              </a:solidFill>
            </a:endParaRPr>
          </a:p>
        </p:txBody>
      </p:sp>
      <p:sp>
        <p:nvSpPr>
          <p:cNvPr id="594" name="Google Shape;594;p31"/>
          <p:cNvSpPr/>
          <p:nvPr/>
        </p:nvSpPr>
        <p:spPr>
          <a:xfrm>
            <a:off x="1359660" y="1414878"/>
            <a:ext cx="4496431" cy="551950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2733" tIns="36355" rIns="72733" bIns="36355" anchor="ctr" anchorCtr="0">
            <a:noAutofit/>
          </a:bodyPr>
          <a:lstStyle/>
          <a:p>
            <a:pPr algn="ctr" defTabSz="829544"/>
            <a:endParaRPr sz="1114">
              <a:solidFill>
                <a:srgbClr val="FFFFFF"/>
              </a:solidFill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2742535" y="1576109"/>
            <a:ext cx="1730681" cy="23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829544">
              <a:lnSpc>
                <a:spcPct val="85000"/>
              </a:lnSpc>
            </a:pPr>
            <a:r>
              <a:rPr lang="en-IN" sz="1814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Achievements</a:t>
            </a:r>
            <a:endParaRPr sz="1814"/>
          </a:p>
        </p:txBody>
      </p:sp>
      <p:sp>
        <p:nvSpPr>
          <p:cNvPr id="596" name="Google Shape;596;p31"/>
          <p:cNvSpPr txBox="1"/>
          <p:nvPr/>
        </p:nvSpPr>
        <p:spPr>
          <a:xfrm>
            <a:off x="1516281" y="2059309"/>
            <a:ext cx="4264241" cy="4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41458" rIns="82939" bIns="41458" anchor="t" anchorCtr="0">
            <a:spAutoFit/>
          </a:bodyPr>
          <a:lstStyle/>
          <a:p>
            <a:pPr marL="259232" indent="-259232" defTabSz="829544">
              <a:buSzPts val="1800"/>
              <a:buFont typeface="Arial"/>
              <a:buChar char="•"/>
            </a:pP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data model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has been elaborated considering that </a:t>
            </a: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5 tools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were identified to contain the Data source needed </a:t>
            </a:r>
            <a:endParaRPr sz="1270" dirty="0"/>
          </a:p>
          <a:p>
            <a:pPr marL="259232" indent="-155539" defTabSz="829544">
              <a:buSzPts val="1800"/>
            </a:pPr>
            <a:endParaRPr sz="1633" dirty="0">
              <a:latin typeface="Calibri"/>
              <a:ea typeface="Calibri"/>
              <a:cs typeface="Calibri"/>
              <a:sym typeface="Calibri"/>
            </a:endParaRPr>
          </a:p>
          <a:p>
            <a:pPr marL="259232" indent="-259232" defTabSz="829544">
              <a:buSzPts val="1800"/>
              <a:buFont typeface="Arial"/>
              <a:buChar char="•"/>
            </a:pP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14 source reports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have been created and their extractions’ have been automatized using APIs</a:t>
            </a:r>
            <a:endParaRPr sz="1270" dirty="0"/>
          </a:p>
          <a:p>
            <a:pPr marL="259232" indent="-155539" defTabSz="829544">
              <a:buSzPts val="1800"/>
            </a:pPr>
            <a:endParaRPr sz="1633" dirty="0">
              <a:latin typeface="Calibri"/>
              <a:ea typeface="Calibri"/>
              <a:cs typeface="Calibri"/>
              <a:sym typeface="Calibri"/>
            </a:endParaRPr>
          </a:p>
          <a:p>
            <a:pPr marL="259232" indent="-259232" defTabSz="829544">
              <a:buSzPts val="1800"/>
              <a:buFont typeface="Arial"/>
              <a:buChar char="•"/>
            </a:pP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Data Quality Checks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have been automatized given business rules</a:t>
            </a:r>
            <a:endParaRPr sz="1270" dirty="0"/>
          </a:p>
          <a:p>
            <a:pPr defTabSz="829544"/>
            <a:endParaRPr sz="1633" dirty="0">
              <a:latin typeface="Calibri"/>
              <a:ea typeface="Calibri"/>
              <a:cs typeface="Calibri"/>
              <a:sym typeface="Calibri"/>
            </a:endParaRPr>
          </a:p>
          <a:p>
            <a:pPr marL="259232" indent="-259232" defTabSz="829544">
              <a:buSzPts val="1800"/>
              <a:buFont typeface="Arial"/>
              <a:buChar char="•"/>
            </a:pP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The Report created contained </a:t>
            </a: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3 main sections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: Administrative, Professional Development, Recruitment</a:t>
            </a:r>
            <a:endParaRPr sz="1270" dirty="0"/>
          </a:p>
          <a:p>
            <a:pPr marL="259232" indent="-155539" defTabSz="829544">
              <a:buSzPts val="1800"/>
            </a:pPr>
            <a:endParaRPr sz="1633" dirty="0">
              <a:latin typeface="Calibri"/>
              <a:ea typeface="Calibri"/>
              <a:cs typeface="Calibri"/>
              <a:sym typeface="Calibri"/>
            </a:endParaRPr>
          </a:p>
          <a:p>
            <a:pPr marL="259232" indent="-259232" defTabSz="829544">
              <a:buSzPts val="1800"/>
              <a:buFont typeface="Arial"/>
              <a:buChar char="•"/>
            </a:pP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A full-fledged report with 30 Dashboards,   150+ graphs </a:t>
            </a:r>
            <a:r>
              <a:rPr lang="en-IN" sz="1633" dirty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IN" sz="1633" b="1" dirty="0">
                <a:latin typeface="Calibri"/>
                <a:ea typeface="Calibri"/>
                <a:cs typeface="Calibri"/>
                <a:sym typeface="Calibri"/>
              </a:rPr>
              <a:t>50+ KPIs</a:t>
            </a:r>
            <a:endParaRPr sz="1270" dirty="0"/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4499" y="4173611"/>
            <a:ext cx="4391709" cy="242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12711" y="1424394"/>
            <a:ext cx="4632534" cy="258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FEF3C4-70D2-7E25-452D-493BB51E17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017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" name="Google Shape;407;p6"/>
          <p:cNvSpPr txBox="1">
            <a:spLocks noGrp="1"/>
          </p:cNvSpPr>
          <p:nvPr>
            <p:ph type="title"/>
          </p:nvPr>
        </p:nvSpPr>
        <p:spPr>
          <a:xfrm>
            <a:off x="737591" y="4145369"/>
            <a:ext cx="8494899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</a:pPr>
            <a:r>
              <a:rPr lang="fr-FR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Contexte &amp; </a:t>
            </a:r>
            <a:br>
              <a:rPr lang="fr-FR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Proposition de solutio</a:t>
            </a:r>
            <a:r>
              <a:rPr lang="fr-FR" sz="5400" b="1" dirty="0">
                <a:latin typeface="Calibri"/>
                <a:ea typeface="Calibri"/>
                <a:cs typeface="Calibri"/>
                <a:sym typeface="Calibri"/>
              </a:rPr>
              <a:t>n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7F38B0-4864-18E0-D0A8-7D28C585E1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7019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7F38B0-4864-18E0-D0A8-7D28C585E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716511B-A5A3-15CD-4667-DAE693C401F5}"/>
              </a:ext>
            </a:extLst>
          </p:cNvPr>
          <p:cNvSpPr/>
          <p:nvPr/>
        </p:nvSpPr>
        <p:spPr>
          <a:xfrm>
            <a:off x="261257" y="1385730"/>
            <a:ext cx="4718957" cy="4911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3" name="Google Shape;413;p7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Contexte &amp; Proposition de solution : Baromètre des salaires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AE71B-0538-1AF9-CEE5-257EF449C1C8}"/>
              </a:ext>
            </a:extLst>
          </p:cNvPr>
          <p:cNvSpPr txBox="1"/>
          <p:nvPr/>
        </p:nvSpPr>
        <p:spPr>
          <a:xfrm>
            <a:off x="550863" y="1742004"/>
            <a:ext cx="4132884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L’équipe 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recueillie auprès de diverses sources de nombreuses données sur les salaires des ingénieurs et techniciens au Maroc. 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L’AMDIE souhaiterait avoir un baromètre salarial multi- critères 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56A3-CC28-9EA2-8C30-D2CF1506A796}"/>
              </a:ext>
            </a:extLst>
          </p:cNvPr>
          <p:cNvSpPr txBox="1"/>
          <p:nvPr/>
        </p:nvSpPr>
        <p:spPr>
          <a:xfrm>
            <a:off x="971565" y="4482430"/>
            <a:ext cx="6096000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 d’employé</a:t>
            </a:r>
          </a:p>
          <a:p>
            <a:pPr marL="285750" lvl="4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Séniorité </a:t>
            </a:r>
          </a:p>
          <a:p>
            <a:pPr marL="285750" lvl="4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Salaire net vs Brut</a:t>
            </a:r>
          </a:p>
          <a:p>
            <a:pPr marL="285750" lvl="4" indent="-285750">
              <a:lnSpc>
                <a:spcPct val="15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Répartition par région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482B66-EC53-C6EB-6C09-6F16DF4BF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442" y="2135376"/>
            <a:ext cx="3991737" cy="2641226"/>
          </a:xfrm>
          <a:prstGeom prst="rect">
            <a:avLst/>
          </a:prstGeom>
        </p:spPr>
      </p:pic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47FA5AA-36A2-D78C-40CD-BC9239DF3F65}"/>
              </a:ext>
            </a:extLst>
          </p:cNvPr>
          <p:cNvSpPr/>
          <p:nvPr/>
        </p:nvSpPr>
        <p:spPr>
          <a:xfrm>
            <a:off x="8164317" y="2354247"/>
            <a:ext cx="424511" cy="160352"/>
          </a:xfrm>
          <a:prstGeom prst="curved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5BF8B-5942-2CAD-8E61-B4BA8591503E}"/>
              </a:ext>
            </a:extLst>
          </p:cNvPr>
          <p:cNvSpPr txBox="1"/>
          <p:nvPr/>
        </p:nvSpPr>
        <p:spPr>
          <a:xfrm>
            <a:off x="5215919" y="1449616"/>
            <a:ext cx="399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Exemple d’interpolation des salaires via l’écart à la moyenne nationale sur la région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A7B73-BE42-EB16-C32A-10DC3EEF81CF}"/>
              </a:ext>
            </a:extLst>
          </p:cNvPr>
          <p:cNvSpPr/>
          <p:nvPr/>
        </p:nvSpPr>
        <p:spPr>
          <a:xfrm>
            <a:off x="6715049" y="4343402"/>
            <a:ext cx="4925786" cy="180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Example par Brahim</a:t>
            </a:r>
          </a:p>
          <a:p>
            <a:pPr algn="ctr"/>
            <a:r>
              <a:rPr lang="fr-FR" sz="2000" b="1" dirty="0"/>
              <a:t>carte</a:t>
            </a:r>
          </a:p>
        </p:txBody>
      </p:sp>
    </p:spTree>
    <p:extLst>
      <p:ext uri="{BB962C8B-B14F-4D97-AF65-F5344CB8AC3E}">
        <p14:creationId xmlns:p14="http://schemas.microsoft.com/office/powerpoint/2010/main" val="215369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7F38B0-4864-18E0-D0A8-7D28C585E1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4603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7F38B0-4864-18E0-D0A8-7D28C585E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Google Shape;413;p7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Contexte &amp; Proposition de solution : </a:t>
            </a:r>
            <a:r>
              <a:rPr lang="fr-FR" dirty="0" err="1"/>
              <a:t>Dashboards</a:t>
            </a:r>
            <a:r>
              <a:rPr lang="fr-FR" dirty="0"/>
              <a:t> des clusters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43C3F-8170-E480-07C6-CADA533A8BE2}"/>
              </a:ext>
            </a:extLst>
          </p:cNvPr>
          <p:cNvSpPr txBox="1"/>
          <p:nvPr/>
        </p:nvSpPr>
        <p:spPr>
          <a:xfrm>
            <a:off x="154400" y="1438595"/>
            <a:ext cx="4937760" cy="522890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L’équipe </a:t>
            </a:r>
            <a:r>
              <a:rPr kumimoji="0" lang="fr-FR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Business </a:t>
            </a:r>
            <a:r>
              <a:rPr kumimoji="0" lang="fr-FR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Research</a:t>
            </a:r>
            <a:r>
              <a:rPr kumimoji="0" lang="fr-FR" sz="16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a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collecté des données pour créer un ensemble de reports et KPIs autour de 4 thématiques sur Excel 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Capital Humain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Logistique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Energie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Foncier (en cours de construction)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Grande volumétrie des </a:t>
            </a:r>
            <a:r>
              <a:rPr lang="fr-FR" sz="16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</a:t>
            </a:r>
            <a:endParaRPr lang="fr-FR" sz="1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fr-FR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Expérience utilisateur non optimale 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DE44D-8825-F416-C92F-1DA0CDF8EAE4}"/>
              </a:ext>
            </a:extLst>
          </p:cNvPr>
          <p:cNvSpPr txBox="1"/>
          <p:nvPr/>
        </p:nvSpPr>
        <p:spPr>
          <a:xfrm>
            <a:off x="5568043" y="1438595"/>
            <a:ext cx="5983923" cy="522890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Définition d’un ensemble de KPIs </a:t>
            </a:r>
            <a:r>
              <a:rPr lang="fr-F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multi-critères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Création de Dashboard interactifs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1BD4A-BB4A-3D53-1824-82942A38D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682" y="1438595"/>
            <a:ext cx="712334" cy="712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FE18BF-BDF3-34EB-E3E2-9D6BE261D1A5}"/>
              </a:ext>
            </a:extLst>
          </p:cNvPr>
          <p:cNvSpPr txBox="1"/>
          <p:nvPr/>
        </p:nvSpPr>
        <p:spPr>
          <a:xfrm>
            <a:off x="6452016" y="1557343"/>
            <a:ext cx="340586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fr-FR" sz="1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Proposition de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9D36E-E9B4-7F21-3CB6-F8A88F27B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395" t="27204" r="54074" b="55591"/>
          <a:stretch/>
        </p:blipFill>
        <p:spPr>
          <a:xfrm>
            <a:off x="154400" y="5343203"/>
            <a:ext cx="9017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36A23B-F319-CC8D-111C-33190F393E94}"/>
              </a:ext>
            </a:extLst>
          </p:cNvPr>
          <p:cNvSpPr/>
          <p:nvPr/>
        </p:nvSpPr>
        <p:spPr>
          <a:xfrm>
            <a:off x="6096000" y="3804671"/>
            <a:ext cx="4925786" cy="180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Example par Brahim</a:t>
            </a:r>
          </a:p>
        </p:txBody>
      </p:sp>
    </p:spTree>
    <p:extLst>
      <p:ext uri="{BB962C8B-B14F-4D97-AF65-F5344CB8AC3E}">
        <p14:creationId xmlns:p14="http://schemas.microsoft.com/office/powerpoint/2010/main" val="275249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491</Words>
  <Application>Microsoft Office PowerPoint</Application>
  <PresentationFormat>Widescreen</PresentationFormat>
  <Paragraphs>106</Paragraphs>
  <Slides>12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Wingdings</vt:lpstr>
      <vt:lpstr>Franklin Gothic</vt:lpstr>
      <vt:lpstr>Arial</vt:lpstr>
      <vt:lpstr>Noto Sans Symbols</vt:lpstr>
      <vt:lpstr>Libre Franklin</vt:lpstr>
      <vt:lpstr>Office Theme</vt:lpstr>
      <vt:lpstr>1_Office Theme</vt:lpstr>
      <vt:lpstr>2_Office Theme</vt:lpstr>
      <vt:lpstr>think-cell Slide</vt:lpstr>
      <vt:lpstr>AMDIE - Infomineo  Data Analytics Services </vt:lpstr>
      <vt:lpstr>PowerPoint Presentation</vt:lpstr>
      <vt:lpstr>Data Analytics Services</vt:lpstr>
      <vt:lpstr>Infomineo services – Transforming data into impact</vt:lpstr>
      <vt:lpstr>Infomineo offers a full suite of Data Analytics Services</vt:lpstr>
      <vt:lpstr>Use Case Example : A Comprehensive Dashboard of Key Metrics and Performance Indicators</vt:lpstr>
      <vt:lpstr>Contexte &amp;  Proposition de solution</vt:lpstr>
      <vt:lpstr>Contexte &amp; Proposition de solution : Baromètre des salaires</vt:lpstr>
      <vt:lpstr>Contexte &amp; Proposition de solution : Dashboards des clusters</vt:lpstr>
      <vt:lpstr>Budget &amp; Nest Steps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User 3</dc:creator>
  <cp:lastModifiedBy>Casa 3</cp:lastModifiedBy>
  <cp:revision>2</cp:revision>
  <dcterms:created xsi:type="dcterms:W3CDTF">2020-07-22T11:09:55Z</dcterms:created>
  <dcterms:modified xsi:type="dcterms:W3CDTF">2023-05-05T15:24:12Z</dcterms:modified>
</cp:coreProperties>
</file>